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4"/>
  </p:sldMasterIdLst>
  <p:notesMasterIdLst>
    <p:notesMasterId r:id="rId20"/>
  </p:notesMasterIdLst>
  <p:sldIdLst>
    <p:sldId id="256" r:id="rId5"/>
    <p:sldId id="258" r:id="rId6"/>
    <p:sldId id="257" r:id="rId7"/>
    <p:sldId id="269" r:id="rId8"/>
    <p:sldId id="270" r:id="rId9"/>
    <p:sldId id="266" r:id="rId10"/>
    <p:sldId id="261" r:id="rId11"/>
    <p:sldId id="260" r:id="rId12"/>
    <p:sldId id="265" r:id="rId13"/>
    <p:sldId id="271" r:id="rId14"/>
    <p:sldId id="259" r:id="rId15"/>
    <p:sldId id="262" r:id="rId16"/>
    <p:sldId id="263" r:id="rId17"/>
    <p:sldId id="264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mmoser@gmail.com" initials="k" lastIdx="2" clrIdx="0">
    <p:extLst>
      <p:ext uri="{19B8F6BF-5375-455C-9EA6-DF929625EA0E}">
        <p15:presenceInfo xmlns:p15="http://schemas.microsoft.com/office/powerpoint/2012/main" userId="9f09bef78553ef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A1D89-70C5-4F51-81F4-BFD6EF494CEC}" v="493" dt="2021-04-22T17:22:30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mmoser@gmail.com" userId="9f09bef78553efc6" providerId="LiveId" clId="{443A1D89-70C5-4F51-81F4-BFD6EF494CEC}"/>
    <pc:docChg chg="undo redo custSel addSld delSld modSld modMainMaster">
      <pc:chgData name="kathleenmmoser@gmail.com" userId="9f09bef78553efc6" providerId="LiveId" clId="{443A1D89-70C5-4F51-81F4-BFD6EF494CEC}" dt="2021-04-22T17:23:44.263" v="6928" actId="1076"/>
      <pc:docMkLst>
        <pc:docMk/>
      </pc:docMkLst>
      <pc:sldChg chg="addSp delSp modSp mod setBg addAnim delAnim setClrOvrMap delDesignElem">
        <pc:chgData name="kathleenmmoser@gmail.com" userId="9f09bef78553efc6" providerId="LiveId" clId="{443A1D89-70C5-4F51-81F4-BFD6EF494CEC}" dt="2021-04-22T17:00:50.240" v="6846" actId="1076"/>
        <pc:sldMkLst>
          <pc:docMk/>
          <pc:sldMk cId="1906417429" sldId="256"/>
        </pc:sldMkLst>
        <pc:spChg chg="mod">
          <ac:chgData name="kathleenmmoser@gmail.com" userId="9f09bef78553efc6" providerId="LiveId" clId="{443A1D89-70C5-4F51-81F4-BFD6EF494CEC}" dt="2021-04-22T16:56:08.418" v="6729" actId="26606"/>
          <ac:spMkLst>
            <pc:docMk/>
            <pc:sldMk cId="1906417429" sldId="256"/>
            <ac:spMk id="2" creationId="{26DF7A15-00A0-4FB7-B18A-BD9F82DCBEC3}"/>
          </ac:spMkLst>
        </pc:spChg>
        <pc:spChg chg="mod">
          <ac:chgData name="kathleenmmoser@gmail.com" userId="9f09bef78553efc6" providerId="LiveId" clId="{443A1D89-70C5-4F51-81F4-BFD6EF494CEC}" dt="2021-04-22T16:56:08.418" v="6729" actId="26606"/>
          <ac:spMkLst>
            <pc:docMk/>
            <pc:sldMk cId="1906417429" sldId="256"/>
            <ac:spMk id="3" creationId="{8EB40064-C17E-4DF1-9EEE-FF74C5F206E0}"/>
          </ac:spMkLst>
        </pc:spChg>
        <pc:spChg chg="add del ord">
          <ac:chgData name="kathleenmmoser@gmail.com" userId="9f09bef78553efc6" providerId="LiveId" clId="{443A1D89-70C5-4F51-81F4-BFD6EF494CEC}" dt="2021-04-22T17:00:21.682" v="6842" actId="478"/>
          <ac:spMkLst>
            <pc:docMk/>
            <pc:sldMk cId="1906417429" sldId="256"/>
            <ac:spMk id="4" creationId="{5FAEA3E4-0877-4BCB-98EA-5DEED373CEB6}"/>
          </ac:spMkLst>
        </pc:spChg>
        <pc:spChg chg="add del">
          <ac:chgData name="kathleenmmoser@gmail.com" userId="9f09bef78553efc6" providerId="LiveId" clId="{443A1D89-70C5-4F51-81F4-BFD6EF494CEC}" dt="2021-04-22T16:52:16.037" v="6703" actId="26606"/>
          <ac:spMkLst>
            <pc:docMk/>
            <pc:sldMk cId="1906417429" sldId="256"/>
            <ac:spMk id="32" creationId="{BF9FFE17-DE95-4821-ACC1-B90C95449294}"/>
          </ac:spMkLst>
        </pc:spChg>
        <pc:spChg chg="add del">
          <ac:chgData name="kathleenmmoser@gmail.com" userId="9f09bef78553efc6" providerId="LiveId" clId="{443A1D89-70C5-4F51-81F4-BFD6EF494CEC}" dt="2021-04-22T16:52:16.037" v="6703" actId="26606"/>
          <ac:spMkLst>
            <pc:docMk/>
            <pc:sldMk cId="1906417429" sldId="256"/>
            <ac:spMk id="34" creationId="{03CF76AF-FF72-4430-A772-05840329020B}"/>
          </ac:spMkLst>
        </pc:spChg>
        <pc:spChg chg="add del">
          <ac:chgData name="kathleenmmoser@gmail.com" userId="9f09bef78553efc6" providerId="LiveId" clId="{443A1D89-70C5-4F51-81F4-BFD6EF494CEC}" dt="2021-04-22T16:52:16.037" v="6703" actId="26606"/>
          <ac:spMkLst>
            <pc:docMk/>
            <pc:sldMk cId="1906417429" sldId="256"/>
            <ac:spMk id="36" creationId="{0B1C8180-2FDD-4202-8C45-4057CB1AB26F}"/>
          </ac:spMkLst>
        </pc:spChg>
        <pc:spChg chg="add del">
          <ac:chgData name="kathleenmmoser@gmail.com" userId="9f09bef78553efc6" providerId="LiveId" clId="{443A1D89-70C5-4F51-81F4-BFD6EF494CEC}" dt="2021-04-22T16:52:59.306" v="6707" actId="26606"/>
          <ac:spMkLst>
            <pc:docMk/>
            <pc:sldMk cId="1906417429" sldId="256"/>
            <ac:spMk id="44" creationId="{2644B391-9BFE-445C-A9EC-F544BB85FBC7}"/>
          </ac:spMkLst>
        </pc:spChg>
        <pc:spChg chg="add del">
          <ac:chgData name="kathleenmmoser@gmail.com" userId="9f09bef78553efc6" providerId="LiveId" clId="{443A1D89-70C5-4F51-81F4-BFD6EF494CEC}" dt="2021-04-22T16:52:59.306" v="6707" actId="26606"/>
          <ac:spMkLst>
            <pc:docMk/>
            <pc:sldMk cId="1906417429" sldId="256"/>
            <ac:spMk id="45" creationId="{80F26E69-87D9-4655-AE7B-280A87AA3CAD}"/>
          </ac:spMkLst>
        </pc:spChg>
        <pc:spChg chg="add del">
          <ac:chgData name="kathleenmmoser@gmail.com" userId="9f09bef78553efc6" providerId="LiveId" clId="{443A1D89-70C5-4F51-81F4-BFD6EF494CEC}" dt="2021-04-22T16:53:07.367" v="6711" actId="26606"/>
          <ac:spMkLst>
            <pc:docMk/>
            <pc:sldMk cId="1906417429" sldId="256"/>
            <ac:spMk id="47" creationId="{2644B391-9BFE-445C-A9EC-F544BB85FBC7}"/>
          </ac:spMkLst>
        </pc:spChg>
        <pc:spChg chg="add del">
          <ac:chgData name="kathleenmmoser@gmail.com" userId="9f09bef78553efc6" providerId="LiveId" clId="{443A1D89-70C5-4F51-81F4-BFD6EF494CEC}" dt="2021-04-22T16:53:07.367" v="6711" actId="26606"/>
          <ac:spMkLst>
            <pc:docMk/>
            <pc:sldMk cId="1906417429" sldId="256"/>
            <ac:spMk id="48" creationId="{80F26E69-87D9-4655-AE7B-280A87AA3CAD}"/>
          </ac:spMkLst>
        </pc:spChg>
        <pc:spChg chg="add del">
          <ac:chgData name="kathleenmmoser@gmail.com" userId="9f09bef78553efc6" providerId="LiveId" clId="{443A1D89-70C5-4F51-81F4-BFD6EF494CEC}" dt="2021-04-22T16:53:19.483" v="6713" actId="26606"/>
          <ac:spMkLst>
            <pc:docMk/>
            <pc:sldMk cId="1906417429" sldId="256"/>
            <ac:spMk id="50" creationId="{2644B391-9BFE-445C-A9EC-F544BB85FBC7}"/>
          </ac:spMkLst>
        </pc:spChg>
        <pc:spChg chg="add del">
          <ac:chgData name="kathleenmmoser@gmail.com" userId="9f09bef78553efc6" providerId="LiveId" clId="{443A1D89-70C5-4F51-81F4-BFD6EF494CEC}" dt="2021-04-22T16:53:19.483" v="6713" actId="26606"/>
          <ac:spMkLst>
            <pc:docMk/>
            <pc:sldMk cId="1906417429" sldId="256"/>
            <ac:spMk id="51" creationId="{80F26E69-87D9-4655-AE7B-280A87AA3CAD}"/>
          </ac:spMkLst>
        </pc:spChg>
        <pc:spChg chg="add del">
          <ac:chgData name="kathleenmmoser@gmail.com" userId="9f09bef78553efc6" providerId="LiveId" clId="{443A1D89-70C5-4F51-81F4-BFD6EF494CEC}" dt="2021-04-22T16:56:08.993" v="6731" actId="26606"/>
          <ac:spMkLst>
            <pc:docMk/>
            <pc:sldMk cId="1906417429" sldId="256"/>
            <ac:spMk id="53" creationId="{2644B391-9BFE-445C-A9EC-F544BB85FBC7}"/>
          </ac:spMkLst>
        </pc:spChg>
        <pc:spChg chg="add del">
          <ac:chgData name="kathleenmmoser@gmail.com" userId="9f09bef78553efc6" providerId="LiveId" clId="{443A1D89-70C5-4F51-81F4-BFD6EF494CEC}" dt="2021-04-22T16:56:08.993" v="6731" actId="26606"/>
          <ac:spMkLst>
            <pc:docMk/>
            <pc:sldMk cId="1906417429" sldId="256"/>
            <ac:spMk id="54" creationId="{80F26E69-87D9-4655-AE7B-280A87AA3CAD}"/>
          </ac:spMkLst>
        </pc:spChg>
        <pc:spChg chg="add del">
          <ac:chgData name="kathleenmmoser@gmail.com" userId="9f09bef78553efc6" providerId="LiveId" clId="{443A1D89-70C5-4F51-81F4-BFD6EF494CEC}" dt="2021-04-22T16:54:31.595" v="6717" actId="26606"/>
          <ac:spMkLst>
            <pc:docMk/>
            <pc:sldMk cId="1906417429" sldId="256"/>
            <ac:spMk id="56" creationId="{2644B391-9BFE-445C-A9EC-F544BB85FBC7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906417429" sldId="256"/>
            <ac:spMk id="58" creationId="{2644B391-9BFE-445C-A9EC-F544BB85FBC7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906417429" sldId="256"/>
            <ac:spMk id="59" creationId="{80F26E69-87D9-4655-AE7B-280A87AA3CAD}"/>
          </ac:spMkLst>
        </pc:spChg>
        <pc:spChg chg="add del">
          <ac:chgData name="kathleenmmoser@gmail.com" userId="9f09bef78553efc6" providerId="LiveId" clId="{443A1D89-70C5-4F51-81F4-BFD6EF494CEC}" dt="2021-04-22T16:54:31.595" v="6717" actId="26606"/>
          <ac:spMkLst>
            <pc:docMk/>
            <pc:sldMk cId="1906417429" sldId="256"/>
            <ac:spMk id="61" creationId="{80F26E69-87D9-4655-AE7B-280A87AA3CAD}"/>
          </ac:spMkLst>
        </pc:spChg>
        <pc:spChg chg="add del">
          <ac:chgData name="kathleenmmoser@gmail.com" userId="9f09bef78553efc6" providerId="LiveId" clId="{443A1D89-70C5-4F51-81F4-BFD6EF494CEC}" dt="2021-04-22T16:54:40.859" v="6719" actId="26606"/>
          <ac:spMkLst>
            <pc:docMk/>
            <pc:sldMk cId="1906417429" sldId="256"/>
            <ac:spMk id="63" creationId="{526E0BFB-CDF1-4990-8C11-AC849311E0A8}"/>
          </ac:spMkLst>
        </pc:spChg>
        <pc:spChg chg="add del">
          <ac:chgData name="kathleenmmoser@gmail.com" userId="9f09bef78553efc6" providerId="LiveId" clId="{443A1D89-70C5-4F51-81F4-BFD6EF494CEC}" dt="2021-04-22T16:54:40.859" v="6719" actId="26606"/>
          <ac:spMkLst>
            <pc:docMk/>
            <pc:sldMk cId="1906417429" sldId="256"/>
            <ac:spMk id="64" creationId="{6069A1F8-9BEB-4786-9694-FC48B2D75D21}"/>
          </ac:spMkLst>
        </pc:spChg>
        <pc:spChg chg="add del">
          <ac:chgData name="kathleenmmoser@gmail.com" userId="9f09bef78553efc6" providerId="LiveId" clId="{443A1D89-70C5-4F51-81F4-BFD6EF494CEC}" dt="2021-04-22T16:56:08.418" v="6729" actId="26606"/>
          <ac:spMkLst>
            <pc:docMk/>
            <pc:sldMk cId="1906417429" sldId="256"/>
            <ac:spMk id="66" creationId="{2644B391-9BFE-445C-A9EC-F544BB85FBC7}"/>
          </ac:spMkLst>
        </pc:spChg>
        <pc:spChg chg="add del">
          <ac:chgData name="kathleenmmoser@gmail.com" userId="9f09bef78553efc6" providerId="LiveId" clId="{443A1D89-70C5-4F51-81F4-BFD6EF494CEC}" dt="2021-04-22T16:56:08.418" v="6729" actId="26606"/>
          <ac:spMkLst>
            <pc:docMk/>
            <pc:sldMk cId="1906417429" sldId="256"/>
            <ac:spMk id="67" creationId="{80F26E69-87D9-4655-AE7B-280A87AA3CAD}"/>
          </ac:spMkLst>
        </pc:spChg>
        <pc:spChg chg="add del">
          <ac:chgData name="kathleenmmoser@gmail.com" userId="9f09bef78553efc6" providerId="LiveId" clId="{443A1D89-70C5-4F51-81F4-BFD6EF494CEC}" dt="2021-04-22T16:56:07.935" v="6728" actId="26606"/>
          <ac:spMkLst>
            <pc:docMk/>
            <pc:sldMk cId="1906417429" sldId="256"/>
            <ac:spMk id="72" creationId="{2644B391-9BFE-445C-A9EC-F544BB85FBC7}"/>
          </ac:spMkLst>
        </pc:spChg>
        <pc:spChg chg="add del">
          <ac:chgData name="kathleenmmoser@gmail.com" userId="9f09bef78553efc6" providerId="LiveId" clId="{443A1D89-70C5-4F51-81F4-BFD6EF494CEC}" dt="2021-04-22T16:56:07.935" v="6728" actId="26606"/>
          <ac:spMkLst>
            <pc:docMk/>
            <pc:sldMk cId="1906417429" sldId="256"/>
            <ac:spMk id="74" creationId="{17B6D4D1-B988-457E-986C-12FB1339E62A}"/>
          </ac:spMkLst>
        </pc:spChg>
        <pc:spChg chg="add del">
          <ac:chgData name="kathleenmmoser@gmail.com" userId="9f09bef78553efc6" providerId="LiveId" clId="{443A1D89-70C5-4F51-81F4-BFD6EF494CEC}" dt="2021-04-22T16:56:07.935" v="6728" actId="26606"/>
          <ac:spMkLst>
            <pc:docMk/>
            <pc:sldMk cId="1906417429" sldId="256"/>
            <ac:spMk id="76" creationId="{80F26E69-87D9-4655-AE7B-280A87AA3CAD}"/>
          </ac:spMkLst>
        </pc:spChg>
        <pc:picChg chg="mod">
          <ac:chgData name="kathleenmmoser@gmail.com" userId="9f09bef78553efc6" providerId="LiveId" clId="{443A1D89-70C5-4F51-81F4-BFD6EF494CEC}" dt="2021-04-22T17:00:50.240" v="6846" actId="1076"/>
          <ac:picMkLst>
            <pc:docMk/>
            <pc:sldMk cId="1906417429" sldId="256"/>
            <ac:picMk id="27" creationId="{67683615-0EA9-4F68-BA89-CE25E9F9562E}"/>
          </ac:picMkLst>
        </pc:picChg>
        <pc:cxnChg chg="add del">
          <ac:chgData name="kathleenmmoser@gmail.com" userId="9f09bef78553efc6" providerId="LiveId" clId="{443A1D89-70C5-4F51-81F4-BFD6EF494CEC}" dt="2021-04-22T16:52:16.037" v="6703" actId="26606"/>
          <ac:cxnSpMkLst>
            <pc:docMk/>
            <pc:sldMk cId="1906417429" sldId="256"/>
            <ac:cxnSpMk id="38" creationId="{D6E86CC6-13EA-4A88-86AD-CF27BF52CC95}"/>
          </ac:cxnSpMkLst>
        </pc:cxnChg>
        <pc:cxnChg chg="add del">
          <ac:chgData name="kathleenmmoser@gmail.com" userId="9f09bef78553efc6" providerId="LiveId" clId="{443A1D89-70C5-4F51-81F4-BFD6EF494CEC}" dt="2021-04-22T16:52:16.037" v="6703" actId="26606"/>
          <ac:cxnSpMkLst>
            <pc:docMk/>
            <pc:sldMk cId="1906417429" sldId="256"/>
            <ac:cxnSpMk id="40" creationId="{3F80B441-4F7D-4B40-8A13-FED03A1F3A16}"/>
          </ac:cxnSpMkLst>
        </pc:cxnChg>
        <pc:cxnChg chg="add del">
          <ac:chgData name="kathleenmmoser@gmail.com" userId="9f09bef78553efc6" providerId="LiveId" clId="{443A1D89-70C5-4F51-81F4-BFD6EF494CEC}" dt="2021-04-22T16:52:16.037" v="6703" actId="26606"/>
          <ac:cxnSpMkLst>
            <pc:docMk/>
            <pc:sldMk cId="1906417429" sldId="256"/>
            <ac:cxnSpMk id="42" creationId="{70C7FD1A-44B1-4E4C-B0C9-A8103DCCDCC2}"/>
          </ac:cxnSpMkLst>
        </pc:cxnChg>
      </pc:sldChg>
      <pc:sldChg chg="addSp delSp modSp mod setBg delDesignElem addCm delCm">
        <pc:chgData name="kathleenmmoser@gmail.com" userId="9f09bef78553efc6" providerId="LiveId" clId="{443A1D89-70C5-4F51-81F4-BFD6EF494CEC}" dt="2021-04-22T17:01:17.594" v="6876" actId="20577"/>
        <pc:sldMkLst>
          <pc:docMk/>
          <pc:sldMk cId="944502080" sldId="257"/>
        </pc:sldMkLst>
        <pc:spChg chg="mod">
          <ac:chgData name="kathleenmmoser@gmail.com" userId="9f09bef78553efc6" providerId="LiveId" clId="{443A1D89-70C5-4F51-81F4-BFD6EF494CEC}" dt="2021-04-14T11:17:51.668" v="2712" actId="26606"/>
          <ac:spMkLst>
            <pc:docMk/>
            <pc:sldMk cId="944502080" sldId="257"/>
            <ac:spMk id="2" creationId="{DCF4839F-F73B-4E8F-903D-E27AE5B31209}"/>
          </ac:spMkLst>
        </pc:spChg>
        <pc:spChg chg="del mod">
          <ac:chgData name="kathleenmmoser@gmail.com" userId="9f09bef78553efc6" providerId="LiveId" clId="{443A1D89-70C5-4F51-81F4-BFD6EF494CEC}" dt="2021-04-22T13:49:28.788" v="5617" actId="478"/>
          <ac:spMkLst>
            <pc:docMk/>
            <pc:sldMk cId="944502080" sldId="257"/>
            <ac:spMk id="3" creationId="{A40FFE0A-4A2B-4784-A96E-7677FAE635C6}"/>
          </ac:spMkLst>
        </pc:spChg>
        <pc:spChg chg="add del mod">
          <ac:chgData name="kathleenmmoser@gmail.com" userId="9f09bef78553efc6" providerId="LiveId" clId="{443A1D89-70C5-4F51-81F4-BFD6EF494CEC}" dt="2021-04-19T11:55:09.227" v="4293"/>
          <ac:spMkLst>
            <pc:docMk/>
            <pc:sldMk cId="944502080" sldId="257"/>
            <ac:spMk id="4" creationId="{6661CF34-C75F-4D18-AE03-BD0B7BD4DC0A}"/>
          </ac:spMkLst>
        </pc:spChg>
        <pc:spChg chg="del mod">
          <ac:chgData name="kathleenmmoser@gmail.com" userId="9f09bef78553efc6" providerId="LiveId" clId="{443A1D89-70C5-4F51-81F4-BFD6EF494CEC}" dt="2021-04-14T11:17:51.668" v="2712" actId="26606"/>
          <ac:spMkLst>
            <pc:docMk/>
            <pc:sldMk cId="944502080" sldId="257"/>
            <ac:spMk id="6" creationId="{45060A65-53E1-4984-824A-D117FE59C37A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944502080" sldId="257"/>
            <ac:spMk id="12" creationId="{A2AD6B69-E0A0-476D-9EE1-6B69F04C59F8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944502080" sldId="257"/>
            <ac:spMk id="14" creationId="{16BE10A1-AD5F-4AB3-8A94-41D62B494ADB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944502080" sldId="257"/>
            <ac:spMk id="16" creationId="{5684BFFE-6A90-4311-ACD5-B34177D46462}"/>
          </ac:spMkLst>
        </pc:spChg>
        <pc:graphicFrameChg chg="add mod">
          <ac:chgData name="kathleenmmoser@gmail.com" userId="9f09bef78553efc6" providerId="LiveId" clId="{443A1D89-70C5-4F51-81F4-BFD6EF494CEC}" dt="2021-04-22T17:01:17.594" v="6876" actId="20577"/>
          <ac:graphicFrameMkLst>
            <pc:docMk/>
            <pc:sldMk cId="944502080" sldId="257"/>
            <ac:graphicFrameMk id="8" creationId="{BD6E98B6-7CBB-4ABE-B25C-1AA44CFCF3B1}"/>
          </ac:graphicFrameMkLst>
        </pc:graphicFrameChg>
      </pc:sldChg>
      <pc:sldChg chg="addSp delSp modSp mod setBg setClrOvrMap delDesignElem">
        <pc:chgData name="kathleenmmoser@gmail.com" userId="9f09bef78553efc6" providerId="LiveId" clId="{443A1D89-70C5-4F51-81F4-BFD6EF494CEC}" dt="2021-04-22T16:58:25.907" v="6839"/>
        <pc:sldMkLst>
          <pc:docMk/>
          <pc:sldMk cId="477888915" sldId="258"/>
        </pc:sldMkLst>
        <pc:spChg chg="mod ord">
          <ac:chgData name="kathleenmmoser@gmail.com" userId="9f09bef78553efc6" providerId="LiveId" clId="{443A1D89-70C5-4F51-81F4-BFD6EF494CEC}" dt="2021-04-14T11:16:33.696" v="2711" actId="26606"/>
          <ac:spMkLst>
            <pc:docMk/>
            <pc:sldMk cId="477888915" sldId="258"/>
            <ac:spMk id="2" creationId="{3CCA8FFF-7FA9-47E7-86E8-82DE6E0597B4}"/>
          </ac:spMkLst>
        </pc:spChg>
        <pc:spChg chg="del mod">
          <ac:chgData name="kathleenmmoser@gmail.com" userId="9f09bef78553efc6" providerId="LiveId" clId="{443A1D89-70C5-4F51-81F4-BFD6EF494CEC}" dt="2021-04-14T11:13:38.143" v="2699" actId="931"/>
          <ac:spMkLst>
            <pc:docMk/>
            <pc:sldMk cId="477888915" sldId="258"/>
            <ac:spMk id="3" creationId="{10AFB3AB-7F25-4056-A3DE-18F42207CA17}"/>
          </ac:spMkLst>
        </pc:spChg>
        <pc:spChg chg="mod">
          <ac:chgData name="kathleenmmoser@gmail.com" userId="9f09bef78553efc6" providerId="LiveId" clId="{443A1D89-70C5-4F51-81F4-BFD6EF494CEC}" dt="2021-04-14T11:47:31.532" v="3445" actId="404"/>
          <ac:spMkLst>
            <pc:docMk/>
            <pc:sldMk cId="477888915" sldId="258"/>
            <ac:spMk id="4" creationId="{6AA0F139-B092-43C9-9D28-FA67A840D6C2}"/>
          </ac:spMkLst>
        </pc:spChg>
        <pc:spChg chg="add mod">
          <ac:chgData name="kathleenmmoser@gmail.com" userId="9f09bef78553efc6" providerId="LiveId" clId="{443A1D89-70C5-4F51-81F4-BFD6EF494CEC}" dt="2021-04-14T11:47:43.351" v="3446" actId="404"/>
          <ac:spMkLst>
            <pc:docMk/>
            <pc:sldMk cId="477888915" sldId="258"/>
            <ac:spMk id="7" creationId="{19B47E87-D3E6-4AAB-A262-F326B95F290C}"/>
          </ac:spMkLst>
        </pc:spChg>
        <pc:spChg chg="add del">
          <ac:chgData name="kathleenmmoser@gmail.com" userId="9f09bef78553efc6" providerId="LiveId" clId="{443A1D89-70C5-4F51-81F4-BFD6EF494CEC}" dt="2021-04-14T11:14:10.137" v="2703" actId="26606"/>
          <ac:spMkLst>
            <pc:docMk/>
            <pc:sldMk cId="477888915" sldId="258"/>
            <ac:spMk id="11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14T11:14:10.137" v="2703" actId="26606"/>
          <ac:spMkLst>
            <pc:docMk/>
            <pc:sldMk cId="477888915" sldId="258"/>
            <ac:spMk id="13" creationId="{FB65ABA3-820C-4D75-9437-9EFA1ADFE134}"/>
          </ac:spMkLst>
        </pc:spChg>
        <pc:spChg chg="add del">
          <ac:chgData name="kathleenmmoser@gmail.com" userId="9f09bef78553efc6" providerId="LiveId" clId="{443A1D89-70C5-4F51-81F4-BFD6EF494CEC}" dt="2021-04-14T11:14:10.137" v="2703" actId="26606"/>
          <ac:spMkLst>
            <pc:docMk/>
            <pc:sldMk cId="477888915" sldId="258"/>
            <ac:spMk id="15" creationId="{036BF2FB-90D8-48DB-BD34-D040CDCFF208}"/>
          </ac:spMkLst>
        </pc:spChg>
        <pc:spChg chg="add del">
          <ac:chgData name="kathleenmmoser@gmail.com" userId="9f09bef78553efc6" providerId="LiveId" clId="{443A1D89-70C5-4F51-81F4-BFD6EF494CEC}" dt="2021-04-14T11:14:10.137" v="2703" actId="26606"/>
          <ac:spMkLst>
            <pc:docMk/>
            <pc:sldMk cId="477888915" sldId="258"/>
            <ac:spMk id="17" creationId="{78632963-757B-40C2-BB84-FC6107A54DAD}"/>
          </ac:spMkLst>
        </pc:spChg>
        <pc:spChg chg="add del">
          <ac:chgData name="kathleenmmoser@gmail.com" userId="9f09bef78553efc6" providerId="LiveId" clId="{443A1D89-70C5-4F51-81F4-BFD6EF494CEC}" dt="2021-04-14T11:14:10.137" v="2703" actId="26606"/>
          <ac:spMkLst>
            <pc:docMk/>
            <pc:sldMk cId="477888915" sldId="258"/>
            <ac:spMk id="19" creationId="{2853AE55-7E35-44B0-89F1-3F52B262AF33}"/>
          </ac:spMkLst>
        </pc:spChg>
        <pc:spChg chg="add del">
          <ac:chgData name="kathleenmmoser@gmail.com" userId="9f09bef78553efc6" providerId="LiveId" clId="{443A1D89-70C5-4F51-81F4-BFD6EF494CEC}" dt="2021-04-14T11:14:10.137" v="2703" actId="26606"/>
          <ac:spMkLst>
            <pc:docMk/>
            <pc:sldMk cId="477888915" sldId="258"/>
            <ac:spMk id="21" creationId="{DBC4BE4D-4B50-4F51-9F85-4B5D60B02D81}"/>
          </ac:spMkLst>
        </pc:spChg>
        <pc:spChg chg="add del">
          <ac:chgData name="kathleenmmoser@gmail.com" userId="9f09bef78553efc6" providerId="LiveId" clId="{443A1D89-70C5-4F51-81F4-BFD6EF494CEC}" dt="2021-04-14T11:14:18.011" v="2705" actId="26606"/>
          <ac:spMkLst>
            <pc:docMk/>
            <pc:sldMk cId="477888915" sldId="258"/>
            <ac:spMk id="23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14T11:14:18.011" v="2705" actId="26606"/>
          <ac:spMkLst>
            <pc:docMk/>
            <pc:sldMk cId="477888915" sldId="258"/>
            <ac:spMk id="24" creationId="{FB65ABA3-820C-4D75-9437-9EFA1ADFE134}"/>
          </ac:spMkLst>
        </pc:spChg>
        <pc:spChg chg="add del">
          <ac:chgData name="kathleenmmoser@gmail.com" userId="9f09bef78553efc6" providerId="LiveId" clId="{443A1D89-70C5-4F51-81F4-BFD6EF494CEC}" dt="2021-04-14T11:14:18.011" v="2705" actId="26606"/>
          <ac:spMkLst>
            <pc:docMk/>
            <pc:sldMk cId="477888915" sldId="258"/>
            <ac:spMk id="25" creationId="{036BF2FB-90D8-48DB-BD34-D040CDCFF208}"/>
          </ac:spMkLst>
        </pc:spChg>
        <pc:spChg chg="add del">
          <ac:chgData name="kathleenmmoser@gmail.com" userId="9f09bef78553efc6" providerId="LiveId" clId="{443A1D89-70C5-4F51-81F4-BFD6EF494CEC}" dt="2021-04-14T11:14:18.011" v="2705" actId="26606"/>
          <ac:spMkLst>
            <pc:docMk/>
            <pc:sldMk cId="477888915" sldId="258"/>
            <ac:spMk id="26" creationId="{E192707B-B929-41A7-9B41-E959A1C689E4}"/>
          </ac:spMkLst>
        </pc:spChg>
        <pc:spChg chg="add del">
          <ac:chgData name="kathleenmmoser@gmail.com" userId="9f09bef78553efc6" providerId="LiveId" clId="{443A1D89-70C5-4F51-81F4-BFD6EF494CEC}" dt="2021-04-14T11:14:18.011" v="2705" actId="26606"/>
          <ac:spMkLst>
            <pc:docMk/>
            <pc:sldMk cId="477888915" sldId="258"/>
            <ac:spMk id="27" creationId="{8FB4235C-4505-46C7-AD8F-8769A1972FC1}"/>
          </ac:spMkLst>
        </pc:spChg>
        <pc:spChg chg="add del">
          <ac:chgData name="kathleenmmoser@gmail.com" userId="9f09bef78553efc6" providerId="LiveId" clId="{443A1D89-70C5-4F51-81F4-BFD6EF494CEC}" dt="2021-04-14T11:14:21.391" v="2707" actId="26606"/>
          <ac:spMkLst>
            <pc:docMk/>
            <pc:sldMk cId="477888915" sldId="258"/>
            <ac:spMk id="29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14T11:14:21.391" v="2707" actId="26606"/>
          <ac:spMkLst>
            <pc:docMk/>
            <pc:sldMk cId="477888915" sldId="258"/>
            <ac:spMk id="30" creationId="{04B7AC44-1B7B-4F09-9AA4-3DFDEC5751A8}"/>
          </ac:spMkLst>
        </pc:spChg>
        <pc:spChg chg="add del">
          <ac:chgData name="kathleenmmoser@gmail.com" userId="9f09bef78553efc6" providerId="LiveId" clId="{443A1D89-70C5-4F51-81F4-BFD6EF494CEC}" dt="2021-04-14T11:14:21.391" v="2707" actId="26606"/>
          <ac:spMkLst>
            <pc:docMk/>
            <pc:sldMk cId="477888915" sldId="258"/>
            <ac:spMk id="31" creationId="{6683E473-94FF-4ACE-9433-1F14799E8907}"/>
          </ac:spMkLst>
        </pc:spChg>
        <pc:spChg chg="add del">
          <ac:chgData name="kathleenmmoser@gmail.com" userId="9f09bef78553efc6" providerId="LiveId" clId="{443A1D89-70C5-4F51-81F4-BFD6EF494CEC}" dt="2021-04-14T11:14:21.391" v="2707" actId="26606"/>
          <ac:spMkLst>
            <pc:docMk/>
            <pc:sldMk cId="477888915" sldId="258"/>
            <ac:spMk id="32" creationId="{282E2A95-1A08-4118-83C6-B1CA5648E075}"/>
          </ac:spMkLst>
        </pc:spChg>
        <pc:spChg chg="add del">
          <ac:chgData name="kathleenmmoser@gmail.com" userId="9f09bef78553efc6" providerId="LiveId" clId="{443A1D89-70C5-4F51-81F4-BFD6EF494CEC}" dt="2021-04-14T11:14:21.391" v="2707" actId="26606"/>
          <ac:spMkLst>
            <pc:docMk/>
            <pc:sldMk cId="477888915" sldId="258"/>
            <ac:spMk id="33" creationId="{2FFEFC7E-85EE-4AC9-A351-FBEB13A1D622}"/>
          </ac:spMkLst>
        </pc:spChg>
        <pc:spChg chg="add del">
          <ac:chgData name="kathleenmmoser@gmail.com" userId="9f09bef78553efc6" providerId="LiveId" clId="{443A1D89-70C5-4F51-81F4-BFD6EF494CEC}" dt="2021-04-14T11:14:21.391" v="2707" actId="26606"/>
          <ac:spMkLst>
            <pc:docMk/>
            <pc:sldMk cId="477888915" sldId="258"/>
            <ac:spMk id="34" creationId="{CB2511BB-FC4C-45F3-94EB-661D6806C942}"/>
          </ac:spMkLst>
        </pc:spChg>
        <pc:spChg chg="add del">
          <ac:chgData name="kathleenmmoser@gmail.com" userId="9f09bef78553efc6" providerId="LiveId" clId="{443A1D89-70C5-4F51-81F4-BFD6EF494CEC}" dt="2021-04-14T11:14:21.391" v="2707" actId="26606"/>
          <ac:spMkLst>
            <pc:docMk/>
            <pc:sldMk cId="477888915" sldId="258"/>
            <ac:spMk id="35" creationId="{68DC0EC7-60EA-4BD3-BC04-D547DE1B2891}"/>
          </ac:spMkLst>
        </pc:spChg>
        <pc:spChg chg="add del">
          <ac:chgData name="kathleenmmoser@gmail.com" userId="9f09bef78553efc6" providerId="LiveId" clId="{443A1D89-70C5-4F51-81F4-BFD6EF494CEC}" dt="2021-04-14T11:15:05.326" v="2709" actId="26606"/>
          <ac:spMkLst>
            <pc:docMk/>
            <pc:sldMk cId="477888915" sldId="258"/>
            <ac:spMk id="37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14T11:15:05.326" v="2709" actId="26606"/>
          <ac:spMkLst>
            <pc:docMk/>
            <pc:sldMk cId="477888915" sldId="258"/>
            <ac:spMk id="38" creationId="{FB65ABA3-820C-4D75-9437-9EFA1ADFE134}"/>
          </ac:spMkLst>
        </pc:spChg>
        <pc:spChg chg="add del">
          <ac:chgData name="kathleenmmoser@gmail.com" userId="9f09bef78553efc6" providerId="LiveId" clId="{443A1D89-70C5-4F51-81F4-BFD6EF494CEC}" dt="2021-04-14T11:15:05.326" v="2709" actId="26606"/>
          <ac:spMkLst>
            <pc:docMk/>
            <pc:sldMk cId="477888915" sldId="258"/>
            <ac:spMk id="39" creationId="{036BF2FB-90D8-48DB-BD34-D040CDCFF208}"/>
          </ac:spMkLst>
        </pc:spChg>
        <pc:spChg chg="add del">
          <ac:chgData name="kathleenmmoser@gmail.com" userId="9f09bef78553efc6" providerId="LiveId" clId="{443A1D89-70C5-4F51-81F4-BFD6EF494CEC}" dt="2021-04-14T11:15:05.326" v="2709" actId="26606"/>
          <ac:spMkLst>
            <pc:docMk/>
            <pc:sldMk cId="477888915" sldId="258"/>
            <ac:spMk id="40" creationId="{D5851415-CF4E-4C41-9E36-04E444B517EB}"/>
          </ac:spMkLst>
        </pc:spChg>
        <pc:spChg chg="add del">
          <ac:chgData name="kathleenmmoser@gmail.com" userId="9f09bef78553efc6" providerId="LiveId" clId="{443A1D89-70C5-4F51-81F4-BFD6EF494CEC}" dt="2021-04-14T11:15:05.326" v="2709" actId="26606"/>
          <ac:spMkLst>
            <pc:docMk/>
            <pc:sldMk cId="477888915" sldId="258"/>
            <ac:spMk id="41" creationId="{4B516B89-DEA0-4832-8C56-F048168DAD88}"/>
          </ac:spMkLst>
        </pc:spChg>
        <pc:spChg chg="add del">
          <ac:chgData name="kathleenmmoser@gmail.com" userId="9f09bef78553efc6" providerId="LiveId" clId="{443A1D89-70C5-4F51-81F4-BFD6EF494CEC}" dt="2021-04-14T11:15:05.326" v="2709" actId="26606"/>
          <ac:spMkLst>
            <pc:docMk/>
            <pc:sldMk cId="477888915" sldId="258"/>
            <ac:spMk id="42" creationId="{3EA2D33E-BAA2-467B-80B0-8887D9A99FBE}"/>
          </ac:spMkLst>
        </pc:spChg>
        <pc:spChg chg="add del">
          <ac:chgData name="kathleenmmoser@gmail.com" userId="9f09bef78553efc6" providerId="LiveId" clId="{443A1D89-70C5-4F51-81F4-BFD6EF494CEC}" dt="2021-04-14T11:15:05.326" v="2709" actId="26606"/>
          <ac:spMkLst>
            <pc:docMk/>
            <pc:sldMk cId="477888915" sldId="258"/>
            <ac:spMk id="43" creationId="{6067C508-2065-42E3-98D2-F3A9B8339BA0}"/>
          </ac:spMkLst>
        </pc:spChg>
        <pc:spChg chg="add del">
          <ac:chgData name="kathleenmmoser@gmail.com" userId="9f09bef78553efc6" providerId="LiveId" clId="{443A1D89-70C5-4F51-81F4-BFD6EF494CEC}" dt="2021-04-14T11:16:33.696" v="2711" actId="26606"/>
          <ac:spMkLst>
            <pc:docMk/>
            <pc:sldMk cId="477888915" sldId="258"/>
            <ac:spMk id="48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14T11:16:33.696" v="2711" actId="26606"/>
          <ac:spMkLst>
            <pc:docMk/>
            <pc:sldMk cId="477888915" sldId="258"/>
            <ac:spMk id="50" creationId="{04B7AC44-1B7B-4F09-9AA4-3DFDEC5751A8}"/>
          </ac:spMkLst>
        </pc:spChg>
        <pc:spChg chg="add del">
          <ac:chgData name="kathleenmmoser@gmail.com" userId="9f09bef78553efc6" providerId="LiveId" clId="{443A1D89-70C5-4F51-81F4-BFD6EF494CEC}" dt="2021-04-14T11:16:33.696" v="2711" actId="26606"/>
          <ac:spMkLst>
            <pc:docMk/>
            <pc:sldMk cId="477888915" sldId="258"/>
            <ac:spMk id="52" creationId="{6683E473-94FF-4ACE-9433-1F14799E8907}"/>
          </ac:spMkLst>
        </pc:spChg>
        <pc:spChg chg="add del">
          <ac:chgData name="kathleenmmoser@gmail.com" userId="9f09bef78553efc6" providerId="LiveId" clId="{443A1D89-70C5-4F51-81F4-BFD6EF494CEC}" dt="2021-04-14T11:16:33.696" v="2711" actId="26606"/>
          <ac:spMkLst>
            <pc:docMk/>
            <pc:sldMk cId="477888915" sldId="258"/>
            <ac:spMk id="54" creationId="{282E2A95-1A08-4118-83C6-B1CA5648E075}"/>
          </ac:spMkLst>
        </pc:spChg>
        <pc:spChg chg="add del">
          <ac:chgData name="kathleenmmoser@gmail.com" userId="9f09bef78553efc6" providerId="LiveId" clId="{443A1D89-70C5-4F51-81F4-BFD6EF494CEC}" dt="2021-04-14T11:16:33.696" v="2711" actId="26606"/>
          <ac:spMkLst>
            <pc:docMk/>
            <pc:sldMk cId="477888915" sldId="258"/>
            <ac:spMk id="56" creationId="{2FFEFC7E-85EE-4AC9-A351-FBEB13A1D622}"/>
          </ac:spMkLst>
        </pc:spChg>
        <pc:spChg chg="add del">
          <ac:chgData name="kathleenmmoser@gmail.com" userId="9f09bef78553efc6" providerId="LiveId" clId="{443A1D89-70C5-4F51-81F4-BFD6EF494CEC}" dt="2021-04-14T11:16:33.696" v="2711" actId="26606"/>
          <ac:spMkLst>
            <pc:docMk/>
            <pc:sldMk cId="477888915" sldId="258"/>
            <ac:spMk id="58" creationId="{CB2511BB-FC4C-45F3-94EB-661D6806C942}"/>
          </ac:spMkLst>
        </pc:spChg>
        <pc:spChg chg="add del">
          <ac:chgData name="kathleenmmoser@gmail.com" userId="9f09bef78553efc6" providerId="LiveId" clId="{443A1D89-70C5-4F51-81F4-BFD6EF494CEC}" dt="2021-04-14T11:16:33.696" v="2711" actId="26606"/>
          <ac:spMkLst>
            <pc:docMk/>
            <pc:sldMk cId="477888915" sldId="258"/>
            <ac:spMk id="60" creationId="{68DC0EC7-60EA-4BD3-BC04-D547DE1B2891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477888915" sldId="258"/>
            <ac:spMk id="65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477888915" sldId="258"/>
            <ac:spMk id="67" creationId="{FB65ABA3-820C-4D75-9437-9EFA1ADFE134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477888915" sldId="258"/>
            <ac:spMk id="69" creationId="{036BF2FB-90D8-48DB-BD34-D040CDCFF208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477888915" sldId="258"/>
            <ac:spMk id="71" creationId="{D5851415-CF4E-4C41-9E36-04E444B517EB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477888915" sldId="258"/>
            <ac:spMk id="73" creationId="{4B516B89-DEA0-4832-8C56-F048168DAD88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477888915" sldId="258"/>
            <ac:spMk id="75" creationId="{3EA2D33E-BAA2-467B-80B0-8887D9A99FBE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477888915" sldId="258"/>
            <ac:spMk id="77" creationId="{6067C508-2065-42E3-98D2-F3A9B8339BA0}"/>
          </ac:spMkLst>
        </pc:spChg>
        <pc:picChg chg="add mod ord">
          <ac:chgData name="kathleenmmoser@gmail.com" userId="9f09bef78553efc6" providerId="LiveId" clId="{443A1D89-70C5-4F51-81F4-BFD6EF494CEC}" dt="2021-04-22T16:56:18.182" v="6735"/>
          <ac:picMkLst>
            <pc:docMk/>
            <pc:sldMk cId="477888915" sldId="258"/>
            <ac:picMk id="6" creationId="{BA93576F-63DB-4EB8-B860-B68E365E3152}"/>
          </ac:picMkLst>
        </pc:picChg>
      </pc:sldChg>
      <pc:sldChg chg="addSp modSp mod">
        <pc:chgData name="kathleenmmoser@gmail.com" userId="9f09bef78553efc6" providerId="LiveId" clId="{443A1D89-70C5-4F51-81F4-BFD6EF494CEC}" dt="2021-04-22T16:56:18.182" v="6735"/>
        <pc:sldMkLst>
          <pc:docMk/>
          <pc:sldMk cId="3619953233" sldId="259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3619953233" sldId="259"/>
            <ac:spMk id="3" creationId="{93E05BE7-B7C1-4D54-A92C-B7EB1AB736BE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3619953233" sldId="259"/>
            <ac:spMk id="4" creationId="{45E63E2E-2A78-4D1C-AA7C-C1188256A323}"/>
          </ac:spMkLst>
        </pc:spChg>
        <pc:spChg chg="add mod">
          <ac:chgData name="kathleenmmoser@gmail.com" userId="9f09bef78553efc6" providerId="LiveId" clId="{443A1D89-70C5-4F51-81F4-BFD6EF494CEC}" dt="2021-04-14T10:39:04.157" v="2688" actId="255"/>
          <ac:spMkLst>
            <pc:docMk/>
            <pc:sldMk cId="3619953233" sldId="259"/>
            <ac:spMk id="5" creationId="{9A2BA2A0-3F43-4AAB-A8B6-C4764FDDDE22}"/>
          </ac:spMkLst>
        </pc:spChg>
      </pc:sldChg>
      <pc:sldChg chg="addSp delSp modSp mod setBg delDesignElem">
        <pc:chgData name="kathleenmmoser@gmail.com" userId="9f09bef78553efc6" providerId="LiveId" clId="{443A1D89-70C5-4F51-81F4-BFD6EF494CEC}" dt="2021-04-22T16:58:25.907" v="6839"/>
        <pc:sldMkLst>
          <pc:docMk/>
          <pc:sldMk cId="2031828427" sldId="260"/>
        </pc:sldMkLst>
        <pc:spChg chg="add del mod">
          <ac:chgData name="kathleenmmoser@gmail.com" userId="9f09bef78553efc6" providerId="LiveId" clId="{443A1D89-70C5-4F51-81F4-BFD6EF494CEC}" dt="2021-04-14T09:03:00.855" v="216" actId="478"/>
          <ac:spMkLst>
            <pc:docMk/>
            <pc:sldMk cId="2031828427" sldId="260"/>
            <ac:spMk id="3" creationId="{54A2DD4C-EDDD-414C-A830-7E03AF2D8DAB}"/>
          </ac:spMkLst>
        </pc:spChg>
        <pc:spChg chg="add del mod">
          <ac:chgData name="kathleenmmoser@gmail.com" userId="9f09bef78553efc6" providerId="LiveId" clId="{443A1D89-70C5-4F51-81F4-BFD6EF494CEC}" dt="2021-04-14T09:03:07.299" v="218" actId="478"/>
          <ac:spMkLst>
            <pc:docMk/>
            <pc:sldMk cId="2031828427" sldId="260"/>
            <ac:spMk id="5" creationId="{F07CF625-09C9-462C-8F9B-6D3730F8810B}"/>
          </ac:spMkLst>
        </pc:spChg>
        <pc:spChg chg="add del mod">
          <ac:chgData name="kathleenmmoser@gmail.com" userId="9f09bef78553efc6" providerId="LiveId" clId="{443A1D89-70C5-4F51-81F4-BFD6EF494CEC}" dt="2021-04-14T09:03:16.685" v="220" actId="478"/>
          <ac:spMkLst>
            <pc:docMk/>
            <pc:sldMk cId="2031828427" sldId="260"/>
            <ac:spMk id="7" creationId="{6186DBDA-95E2-4454-AE56-DAE5B6C55C90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2031828427" sldId="260"/>
            <ac:spMk id="8" creationId="{A2571D47-A612-4D7C-9A23-D419673ABB69}"/>
          </ac:spMkLst>
        </pc:spChg>
        <pc:spChg chg="del">
          <ac:chgData name="kathleenmmoser@gmail.com" userId="9f09bef78553efc6" providerId="LiveId" clId="{443A1D89-70C5-4F51-81F4-BFD6EF494CEC}" dt="2021-04-14T09:03:13.435" v="219" actId="478"/>
          <ac:spMkLst>
            <pc:docMk/>
            <pc:sldMk cId="2031828427" sldId="260"/>
            <ac:spMk id="9" creationId="{8A9EC37B-2E39-42FD-92B6-98AE3311CE44}"/>
          </ac:spMkLst>
        </pc:spChg>
        <pc:spChg chg="add del mod">
          <ac:chgData name="kathleenmmoser@gmail.com" userId="9f09bef78553efc6" providerId="LiveId" clId="{443A1D89-70C5-4F51-81F4-BFD6EF494CEC}" dt="2021-04-14T11:20:14.940" v="2810" actId="26606"/>
          <ac:spMkLst>
            <pc:docMk/>
            <pc:sldMk cId="2031828427" sldId="260"/>
            <ac:spMk id="10" creationId="{6EF19EB4-849E-41D7-A37B-37B7A1386A36}"/>
          </ac:spMkLst>
        </pc:spChg>
        <pc:spChg chg="del">
          <ac:chgData name="kathleenmmoser@gmail.com" userId="9f09bef78553efc6" providerId="LiveId" clId="{443A1D89-70C5-4F51-81F4-BFD6EF494CEC}" dt="2021-04-14T09:03:04.828" v="217" actId="478"/>
          <ac:spMkLst>
            <pc:docMk/>
            <pc:sldMk cId="2031828427" sldId="260"/>
            <ac:spMk id="11" creationId="{6451D235-5AC3-4429-B63E-15D97AA30AA8}"/>
          </ac:spMkLst>
        </pc:spChg>
        <pc:spChg chg="del mod">
          <ac:chgData name="kathleenmmoser@gmail.com" userId="9f09bef78553efc6" providerId="LiveId" clId="{443A1D89-70C5-4F51-81F4-BFD6EF494CEC}" dt="2021-04-14T09:02:31.613" v="205" actId="21"/>
          <ac:spMkLst>
            <pc:docMk/>
            <pc:sldMk cId="2031828427" sldId="260"/>
            <ac:spMk id="12" creationId="{8180197A-A2DD-4FE4-9A26-D864D36497CA}"/>
          </ac:spMkLst>
        </pc:spChg>
        <pc:spChg chg="add del">
          <ac:chgData name="kathleenmmoser@gmail.com" userId="9f09bef78553efc6" providerId="LiveId" clId="{443A1D89-70C5-4F51-81F4-BFD6EF494CEC}" dt="2021-04-14T11:20:12.702" v="2807" actId="26606"/>
          <ac:spMkLst>
            <pc:docMk/>
            <pc:sldMk cId="2031828427" sldId="260"/>
            <ac:spMk id="16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14T11:20:12.702" v="2807" actId="26606"/>
          <ac:spMkLst>
            <pc:docMk/>
            <pc:sldMk cId="2031828427" sldId="260"/>
            <ac:spMk id="18" creationId="{685B1578-9B95-463A-91DE-797A98F7E96A}"/>
          </ac:spMkLst>
        </pc:spChg>
        <pc:spChg chg="add del">
          <ac:chgData name="kathleenmmoser@gmail.com" userId="9f09bef78553efc6" providerId="LiveId" clId="{443A1D89-70C5-4F51-81F4-BFD6EF494CEC}" dt="2021-04-14T11:20:12.702" v="2807" actId="26606"/>
          <ac:spMkLst>
            <pc:docMk/>
            <pc:sldMk cId="2031828427" sldId="260"/>
            <ac:spMk id="20" creationId="{B7753F1F-C532-475B-BE0D-7359EB6F86EF}"/>
          </ac:spMkLst>
        </pc:spChg>
        <pc:spChg chg="add del">
          <ac:chgData name="kathleenmmoser@gmail.com" userId="9f09bef78553efc6" providerId="LiveId" clId="{443A1D89-70C5-4F51-81F4-BFD6EF494CEC}" dt="2021-04-14T11:20:12.702" v="2807" actId="26606"/>
          <ac:spMkLst>
            <pc:docMk/>
            <pc:sldMk cId="2031828427" sldId="260"/>
            <ac:spMk id="22" creationId="{0EB72A9B-FD82-4F09-BF1E-D39311D3A0E3}"/>
          </ac:spMkLst>
        </pc:spChg>
        <pc:spChg chg="add del">
          <ac:chgData name="kathleenmmoser@gmail.com" userId="9f09bef78553efc6" providerId="LiveId" clId="{443A1D89-70C5-4F51-81F4-BFD6EF494CEC}" dt="2021-04-14T11:20:12.702" v="2807" actId="26606"/>
          <ac:spMkLst>
            <pc:docMk/>
            <pc:sldMk cId="2031828427" sldId="260"/>
            <ac:spMk id="24" creationId="{DD39B371-6E4E-4070-AB4E-4D788405A5A6}"/>
          </ac:spMkLst>
        </pc:spChg>
        <pc:spChg chg="add del">
          <ac:chgData name="kathleenmmoser@gmail.com" userId="9f09bef78553efc6" providerId="LiveId" clId="{443A1D89-70C5-4F51-81F4-BFD6EF494CEC}" dt="2021-04-14T11:20:12.702" v="2807" actId="26606"/>
          <ac:spMkLst>
            <pc:docMk/>
            <pc:sldMk cId="2031828427" sldId="260"/>
            <ac:spMk id="26" creationId="{B937DAED-8BFE-4563-BB45-B5E554D70A84}"/>
          </ac:spMkLst>
        </pc:spChg>
        <pc:spChg chg="add del">
          <ac:chgData name="kathleenmmoser@gmail.com" userId="9f09bef78553efc6" providerId="LiveId" clId="{443A1D89-70C5-4F51-81F4-BFD6EF494CEC}" dt="2021-04-14T11:20:14.853" v="2809" actId="26606"/>
          <ac:spMkLst>
            <pc:docMk/>
            <pc:sldMk cId="2031828427" sldId="260"/>
            <ac:spMk id="28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14T11:20:14.853" v="2809" actId="26606"/>
          <ac:spMkLst>
            <pc:docMk/>
            <pc:sldMk cId="2031828427" sldId="260"/>
            <ac:spMk id="29" creationId="{685B1578-9B95-463A-91DE-797A98F7E96A}"/>
          </ac:spMkLst>
        </pc:spChg>
        <pc:spChg chg="add del">
          <ac:chgData name="kathleenmmoser@gmail.com" userId="9f09bef78553efc6" providerId="LiveId" clId="{443A1D89-70C5-4F51-81F4-BFD6EF494CEC}" dt="2021-04-14T11:20:14.853" v="2809" actId="26606"/>
          <ac:spMkLst>
            <pc:docMk/>
            <pc:sldMk cId="2031828427" sldId="260"/>
            <ac:spMk id="30" creationId="{B7753F1F-C532-475B-BE0D-7359EB6F86EF}"/>
          </ac:spMkLst>
        </pc:spChg>
        <pc:spChg chg="add del">
          <ac:chgData name="kathleenmmoser@gmail.com" userId="9f09bef78553efc6" providerId="LiveId" clId="{443A1D89-70C5-4F51-81F4-BFD6EF494CEC}" dt="2021-04-14T11:20:14.853" v="2809" actId="26606"/>
          <ac:spMkLst>
            <pc:docMk/>
            <pc:sldMk cId="2031828427" sldId="260"/>
            <ac:spMk id="31" creationId="{0EB72A9B-FD82-4F09-BF1E-D39311D3A0E3}"/>
          </ac:spMkLst>
        </pc:spChg>
        <pc:spChg chg="add del">
          <ac:chgData name="kathleenmmoser@gmail.com" userId="9f09bef78553efc6" providerId="LiveId" clId="{443A1D89-70C5-4F51-81F4-BFD6EF494CEC}" dt="2021-04-14T11:20:14.853" v="2809" actId="26606"/>
          <ac:spMkLst>
            <pc:docMk/>
            <pc:sldMk cId="2031828427" sldId="260"/>
            <ac:spMk id="32" creationId="{DD39B371-6E4E-4070-AB4E-4D788405A5A6}"/>
          </ac:spMkLst>
        </pc:spChg>
        <pc:spChg chg="add del">
          <ac:chgData name="kathleenmmoser@gmail.com" userId="9f09bef78553efc6" providerId="LiveId" clId="{443A1D89-70C5-4F51-81F4-BFD6EF494CEC}" dt="2021-04-14T11:20:14.853" v="2809" actId="26606"/>
          <ac:spMkLst>
            <pc:docMk/>
            <pc:sldMk cId="2031828427" sldId="260"/>
            <ac:spMk id="33" creationId="{B937DAED-8BFE-4563-BB45-B5E554D70A84}"/>
          </ac:spMkLst>
        </pc:spChg>
        <pc:spChg chg="add del">
          <ac:chgData name="kathleenmmoser@gmail.com" userId="9f09bef78553efc6" providerId="LiveId" clId="{443A1D89-70C5-4F51-81F4-BFD6EF494CEC}" dt="2021-04-14T11:20:25.260" v="2811" actId="26606"/>
          <ac:spMkLst>
            <pc:docMk/>
            <pc:sldMk cId="2031828427" sldId="260"/>
            <ac:spMk id="36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14T11:20:25.260" v="2811" actId="26606"/>
          <ac:spMkLst>
            <pc:docMk/>
            <pc:sldMk cId="2031828427" sldId="260"/>
            <ac:spMk id="37" creationId="{685B1578-9B95-463A-91DE-797A98F7E96A}"/>
          </ac:spMkLst>
        </pc:spChg>
        <pc:spChg chg="add del">
          <ac:chgData name="kathleenmmoser@gmail.com" userId="9f09bef78553efc6" providerId="LiveId" clId="{443A1D89-70C5-4F51-81F4-BFD6EF494CEC}" dt="2021-04-14T11:20:25.260" v="2811" actId="26606"/>
          <ac:spMkLst>
            <pc:docMk/>
            <pc:sldMk cId="2031828427" sldId="260"/>
            <ac:spMk id="38" creationId="{B7753F1F-C532-475B-BE0D-7359EB6F86EF}"/>
          </ac:spMkLst>
        </pc:spChg>
        <pc:spChg chg="add del">
          <ac:chgData name="kathleenmmoser@gmail.com" userId="9f09bef78553efc6" providerId="LiveId" clId="{443A1D89-70C5-4F51-81F4-BFD6EF494CEC}" dt="2021-04-14T11:20:25.260" v="2811" actId="26606"/>
          <ac:spMkLst>
            <pc:docMk/>
            <pc:sldMk cId="2031828427" sldId="260"/>
            <ac:spMk id="39" creationId="{0EB72A9B-FD82-4F09-BF1E-D39311D3A0E3}"/>
          </ac:spMkLst>
        </pc:spChg>
        <pc:spChg chg="add del">
          <ac:chgData name="kathleenmmoser@gmail.com" userId="9f09bef78553efc6" providerId="LiveId" clId="{443A1D89-70C5-4F51-81F4-BFD6EF494CEC}" dt="2021-04-14T11:20:25.260" v="2811" actId="26606"/>
          <ac:spMkLst>
            <pc:docMk/>
            <pc:sldMk cId="2031828427" sldId="260"/>
            <ac:spMk id="40" creationId="{DD39B371-6E4E-4070-AB4E-4D788405A5A6}"/>
          </ac:spMkLst>
        </pc:spChg>
        <pc:spChg chg="add del">
          <ac:chgData name="kathleenmmoser@gmail.com" userId="9f09bef78553efc6" providerId="LiveId" clId="{443A1D89-70C5-4F51-81F4-BFD6EF494CEC}" dt="2021-04-14T11:20:25.260" v="2811" actId="26606"/>
          <ac:spMkLst>
            <pc:docMk/>
            <pc:sldMk cId="2031828427" sldId="260"/>
            <ac:spMk id="41" creationId="{B937DAED-8BFE-4563-BB45-B5E554D70A84}"/>
          </ac:spMkLst>
        </pc:spChg>
        <pc:spChg chg="add del">
          <ac:chgData name="kathleenmmoser@gmail.com" userId="9f09bef78553efc6" providerId="LiveId" clId="{443A1D89-70C5-4F51-81F4-BFD6EF494CEC}" dt="2021-04-22T16:56:11.595" v="6734" actId="26606"/>
          <ac:spMkLst>
            <pc:docMk/>
            <pc:sldMk cId="2031828427" sldId="260"/>
            <ac:spMk id="44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22T16:56:11.595" v="6734" actId="26606"/>
          <ac:spMkLst>
            <pc:docMk/>
            <pc:sldMk cId="2031828427" sldId="260"/>
            <ac:spMk id="45" creationId="{FB65ABA3-820C-4D75-9437-9EFA1ADFE134}"/>
          </ac:spMkLst>
        </pc:spChg>
        <pc:spChg chg="add del">
          <ac:chgData name="kathleenmmoser@gmail.com" userId="9f09bef78553efc6" providerId="LiveId" clId="{443A1D89-70C5-4F51-81F4-BFD6EF494CEC}" dt="2021-04-22T16:56:11.595" v="6734" actId="26606"/>
          <ac:spMkLst>
            <pc:docMk/>
            <pc:sldMk cId="2031828427" sldId="260"/>
            <ac:spMk id="46" creationId="{036BF2FB-90D8-48DB-BD34-D040CDCFF208}"/>
          </ac:spMkLst>
        </pc:spChg>
        <pc:spChg chg="add del">
          <ac:chgData name="kathleenmmoser@gmail.com" userId="9f09bef78553efc6" providerId="LiveId" clId="{443A1D89-70C5-4F51-81F4-BFD6EF494CEC}" dt="2021-04-14T11:20:36.419" v="2812" actId="26606"/>
          <ac:spMkLst>
            <pc:docMk/>
            <pc:sldMk cId="2031828427" sldId="260"/>
            <ac:spMk id="47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22T16:56:11.595" v="6734" actId="26606"/>
          <ac:spMkLst>
            <pc:docMk/>
            <pc:sldMk cId="2031828427" sldId="260"/>
            <ac:spMk id="48" creationId="{47421797-7B77-498E-A01C-0A1194615BD5}"/>
          </ac:spMkLst>
        </pc:spChg>
        <pc:spChg chg="add del">
          <ac:chgData name="kathleenmmoser@gmail.com" userId="9f09bef78553efc6" providerId="LiveId" clId="{443A1D89-70C5-4F51-81F4-BFD6EF494CEC}" dt="2021-04-14T11:20:36.419" v="2812" actId="26606"/>
          <ac:spMkLst>
            <pc:docMk/>
            <pc:sldMk cId="2031828427" sldId="260"/>
            <ac:spMk id="49" creationId="{685B1578-9B95-463A-91DE-797A98F7E96A}"/>
          </ac:spMkLst>
        </pc:spChg>
        <pc:spChg chg="add del">
          <ac:chgData name="kathleenmmoser@gmail.com" userId="9f09bef78553efc6" providerId="LiveId" clId="{443A1D89-70C5-4F51-81F4-BFD6EF494CEC}" dt="2021-04-22T16:56:11.595" v="6734" actId="26606"/>
          <ac:spMkLst>
            <pc:docMk/>
            <pc:sldMk cId="2031828427" sldId="260"/>
            <ac:spMk id="50" creationId="{926D38EC-CD1B-456B-A813-64F8D8E71DA5}"/>
          </ac:spMkLst>
        </pc:spChg>
        <pc:spChg chg="add del">
          <ac:chgData name="kathleenmmoser@gmail.com" userId="9f09bef78553efc6" providerId="LiveId" clId="{443A1D89-70C5-4F51-81F4-BFD6EF494CEC}" dt="2021-04-14T11:20:36.419" v="2812" actId="26606"/>
          <ac:spMkLst>
            <pc:docMk/>
            <pc:sldMk cId="2031828427" sldId="260"/>
            <ac:spMk id="51" creationId="{B7753F1F-C532-475B-BE0D-7359EB6F86EF}"/>
          </ac:spMkLst>
        </pc:spChg>
        <pc:spChg chg="add del">
          <ac:chgData name="kathleenmmoser@gmail.com" userId="9f09bef78553efc6" providerId="LiveId" clId="{443A1D89-70C5-4F51-81F4-BFD6EF494CEC}" dt="2021-04-22T16:56:11.595" v="6734" actId="26606"/>
          <ac:spMkLst>
            <pc:docMk/>
            <pc:sldMk cId="2031828427" sldId="260"/>
            <ac:spMk id="52" creationId="{2DC18E46-CA2E-43A8-A2EC-61D30FAC3678}"/>
          </ac:spMkLst>
        </pc:spChg>
        <pc:spChg chg="add del">
          <ac:chgData name="kathleenmmoser@gmail.com" userId="9f09bef78553efc6" providerId="LiveId" clId="{443A1D89-70C5-4F51-81F4-BFD6EF494CEC}" dt="2021-04-14T11:20:36.419" v="2812" actId="26606"/>
          <ac:spMkLst>
            <pc:docMk/>
            <pc:sldMk cId="2031828427" sldId="260"/>
            <ac:spMk id="53" creationId="{B6F90BEF-F5C9-43BB-9FED-780B2E802B77}"/>
          </ac:spMkLst>
        </pc:spChg>
        <pc:spChg chg="add del">
          <ac:chgData name="kathleenmmoser@gmail.com" userId="9f09bef78553efc6" providerId="LiveId" clId="{443A1D89-70C5-4F51-81F4-BFD6EF494CEC}" dt="2021-04-14T11:20:36.419" v="2812" actId="26606"/>
          <ac:spMkLst>
            <pc:docMk/>
            <pc:sldMk cId="2031828427" sldId="260"/>
            <ac:spMk id="55" creationId="{BC0B41FD-D897-4F21-A5F3-254C563DC684}"/>
          </ac:spMkLst>
        </pc:spChg>
        <pc:spChg chg="add del">
          <ac:chgData name="kathleenmmoser@gmail.com" userId="9f09bef78553efc6" providerId="LiveId" clId="{443A1D89-70C5-4F51-81F4-BFD6EF494CEC}" dt="2021-04-14T11:20:36.419" v="2812" actId="26606"/>
          <ac:spMkLst>
            <pc:docMk/>
            <pc:sldMk cId="2031828427" sldId="260"/>
            <ac:spMk id="57" creationId="{74F628E5-F145-4719-B240-F9D1B2D501FE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62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64" creationId="{685B1578-9B95-463A-91DE-797A98F7E96A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66" creationId="{B7753F1F-C532-475B-BE0D-7359EB6F86EF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68" creationId="{0EB72A9B-FD82-4F09-BF1E-D39311D3A0E3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70" creationId="{DD39B371-6E4E-4070-AB4E-4D788405A5A6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72" creationId="{B937DAED-8BFE-4563-BB45-B5E554D70A84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77" creationId="{1E94681D-2A4C-4A8D-B9B5-31D440D0328D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79" creationId="{685B1578-9B95-463A-91DE-797A98F7E96A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81" creationId="{B7753F1F-C532-475B-BE0D-7359EB6F86EF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83" creationId="{0EB72A9B-FD82-4F09-BF1E-D39311D3A0E3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85" creationId="{DD39B371-6E4E-4070-AB4E-4D788405A5A6}"/>
          </ac:spMkLst>
        </pc:spChg>
        <pc:spChg chg="add del">
          <ac:chgData name="kathleenmmoser@gmail.com" userId="9f09bef78553efc6" providerId="LiveId" clId="{443A1D89-70C5-4F51-81F4-BFD6EF494CEC}" dt="2021-04-22T16:56:22.344" v="6738" actId="26606"/>
          <ac:spMkLst>
            <pc:docMk/>
            <pc:sldMk cId="2031828427" sldId="260"/>
            <ac:spMk id="87" creationId="{B937DAED-8BFE-4563-BB45-B5E554D70A84}"/>
          </ac:spMkLst>
        </pc:spChg>
        <pc:graphicFrameChg chg="add del">
          <ac:chgData name="kathleenmmoser@gmail.com" userId="9f09bef78553efc6" providerId="LiveId" clId="{443A1D89-70C5-4F51-81F4-BFD6EF494CEC}" dt="2021-04-14T11:20:12.702" v="2807" actId="26606"/>
          <ac:graphicFrameMkLst>
            <pc:docMk/>
            <pc:sldMk cId="2031828427" sldId="260"/>
            <ac:graphicFrameMk id="13" creationId="{7C631A6B-60F3-4A0F-A843-49B76CC3B239}"/>
          </ac:graphicFrameMkLst>
        </pc:graphicFrameChg>
        <pc:graphicFrameChg chg="add del">
          <ac:chgData name="kathleenmmoser@gmail.com" userId="9f09bef78553efc6" providerId="LiveId" clId="{443A1D89-70C5-4F51-81F4-BFD6EF494CEC}" dt="2021-04-14T11:20:14.853" v="2809" actId="26606"/>
          <ac:graphicFrameMkLst>
            <pc:docMk/>
            <pc:sldMk cId="2031828427" sldId="260"/>
            <ac:graphicFrameMk id="34" creationId="{0662BEB8-4454-477F-8348-C2BB75203307}"/>
          </ac:graphicFrameMkLst>
        </pc:graphicFrameChg>
        <pc:graphicFrameChg chg="add mod modGraphic">
          <ac:chgData name="kathleenmmoser@gmail.com" userId="9f09bef78553efc6" providerId="LiveId" clId="{443A1D89-70C5-4F51-81F4-BFD6EF494CEC}" dt="2021-04-22T16:56:22.344" v="6738" actId="26606"/>
          <ac:graphicFrameMkLst>
            <pc:docMk/>
            <pc:sldMk cId="2031828427" sldId="260"/>
            <ac:graphicFrameMk id="42" creationId="{7C631A6B-60F3-4A0F-A843-49B76CC3B239}"/>
          </ac:graphicFrameMkLst>
        </pc:graphicFrameChg>
      </pc:sldChg>
      <pc:sldChg chg="modSp mod">
        <pc:chgData name="kathleenmmoser@gmail.com" userId="9f09bef78553efc6" providerId="LiveId" clId="{443A1D89-70C5-4F51-81F4-BFD6EF494CEC}" dt="2021-04-22T16:56:18.182" v="6735"/>
        <pc:sldMkLst>
          <pc:docMk/>
          <pc:sldMk cId="2492402325" sldId="261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2492402325" sldId="261"/>
            <ac:spMk id="2" creationId="{DB8CD64E-6D48-4155-B4A9-A32AC093A7E3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2492402325" sldId="261"/>
            <ac:spMk id="3" creationId="{2B3A4FF4-ABE5-4C1E-A457-417C78DAC657}"/>
          </ac:spMkLst>
        </pc:spChg>
      </pc:sldChg>
      <pc:sldChg chg="modSp new mod">
        <pc:chgData name="kathleenmmoser@gmail.com" userId="9f09bef78553efc6" providerId="LiveId" clId="{443A1D89-70C5-4F51-81F4-BFD6EF494CEC}" dt="2021-04-22T16:56:18.182" v="6735"/>
        <pc:sldMkLst>
          <pc:docMk/>
          <pc:sldMk cId="2885840283" sldId="262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2885840283" sldId="262"/>
            <ac:spMk id="2" creationId="{56EB9551-0EEE-4136-AF40-34F256464CD1}"/>
          </ac:spMkLst>
        </pc:spChg>
        <pc:spChg chg="mod">
          <ac:chgData name="kathleenmmoser@gmail.com" userId="9f09bef78553efc6" providerId="LiveId" clId="{443A1D89-70C5-4F51-81F4-BFD6EF494CEC}" dt="2021-04-14T10:39:17.536" v="2691" actId="5793"/>
          <ac:spMkLst>
            <pc:docMk/>
            <pc:sldMk cId="2885840283" sldId="262"/>
            <ac:spMk id="3" creationId="{15FFAF60-4EB3-4B11-9613-78C191F5D4BE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2885840283" sldId="262"/>
            <ac:spMk id="4" creationId="{A8509141-F577-4698-8A46-2B7EDDB5AACD}"/>
          </ac:spMkLst>
        </pc:spChg>
      </pc:sldChg>
      <pc:sldChg chg="modSp new mod">
        <pc:chgData name="kathleenmmoser@gmail.com" userId="9f09bef78553efc6" providerId="LiveId" clId="{443A1D89-70C5-4F51-81F4-BFD6EF494CEC}" dt="2021-04-22T16:56:18.182" v="6735"/>
        <pc:sldMkLst>
          <pc:docMk/>
          <pc:sldMk cId="3773219974" sldId="263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3773219974" sldId="263"/>
            <ac:spMk id="2" creationId="{DEBDD395-F797-47B0-BE3E-1FDAEC933DFF}"/>
          </ac:spMkLst>
        </pc:spChg>
        <pc:spChg chg="mod">
          <ac:chgData name="kathleenmmoser@gmail.com" userId="9f09bef78553efc6" providerId="LiveId" clId="{443A1D89-70C5-4F51-81F4-BFD6EF494CEC}" dt="2021-04-14T10:39:14.587" v="2690" actId="5793"/>
          <ac:spMkLst>
            <pc:docMk/>
            <pc:sldMk cId="3773219974" sldId="263"/>
            <ac:spMk id="3" creationId="{100A2162-211A-4847-836E-45F6212E3310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3773219974" sldId="263"/>
            <ac:spMk id="4" creationId="{C8EDA998-3CDD-4621-9ED4-7E8EA6DDBAF7}"/>
          </ac:spMkLst>
        </pc:spChg>
      </pc:sldChg>
      <pc:sldChg chg="modSp new mod">
        <pc:chgData name="kathleenmmoser@gmail.com" userId="9f09bef78553efc6" providerId="LiveId" clId="{443A1D89-70C5-4F51-81F4-BFD6EF494CEC}" dt="2021-04-22T17:08:42.083" v="6884" actId="207"/>
        <pc:sldMkLst>
          <pc:docMk/>
          <pc:sldMk cId="712312254" sldId="264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712312254" sldId="264"/>
            <ac:spMk id="2" creationId="{6374FB50-38A2-4762-B76F-8F5EAB64E655}"/>
          </ac:spMkLst>
        </pc:spChg>
        <pc:spChg chg="mod">
          <ac:chgData name="kathleenmmoser@gmail.com" userId="9f09bef78553efc6" providerId="LiveId" clId="{443A1D89-70C5-4F51-81F4-BFD6EF494CEC}" dt="2021-04-22T17:08:42.083" v="6884" actId="207"/>
          <ac:spMkLst>
            <pc:docMk/>
            <pc:sldMk cId="712312254" sldId="264"/>
            <ac:spMk id="3" creationId="{B5B3CB0F-6AFF-4CE8-81B3-E6D950B45221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712312254" sldId="264"/>
            <ac:spMk id="4" creationId="{5648C4A2-D29D-45CB-B132-694E73B9DA55}"/>
          </ac:spMkLst>
        </pc:spChg>
      </pc:sldChg>
      <pc:sldChg chg="addSp delSp modSp new mod setBg delDesignElem addCm delCm modCm">
        <pc:chgData name="kathleenmmoser@gmail.com" userId="9f09bef78553efc6" providerId="LiveId" clId="{443A1D89-70C5-4F51-81F4-BFD6EF494CEC}" dt="2021-04-22T17:02:53.421" v="6881" actId="1076"/>
        <pc:sldMkLst>
          <pc:docMk/>
          <pc:sldMk cId="1393316665" sldId="265"/>
        </pc:sldMkLst>
        <pc:spChg chg="mod">
          <ac:chgData name="kathleenmmoser@gmail.com" userId="9f09bef78553efc6" providerId="LiveId" clId="{443A1D89-70C5-4F51-81F4-BFD6EF494CEC}" dt="2021-04-22T17:02:53.421" v="6881" actId="1076"/>
          <ac:spMkLst>
            <pc:docMk/>
            <pc:sldMk cId="1393316665" sldId="265"/>
            <ac:spMk id="2" creationId="{11B259F8-B0F6-44B5-AA77-21BAC0C83C3B}"/>
          </ac:spMkLst>
        </pc:spChg>
        <pc:spChg chg="del">
          <ac:chgData name="kathleenmmoser@gmail.com" userId="9f09bef78553efc6" providerId="LiveId" clId="{443A1D89-70C5-4F51-81F4-BFD6EF494CEC}" dt="2021-04-14T09:02:56.079" v="214"/>
          <ac:spMkLst>
            <pc:docMk/>
            <pc:sldMk cId="1393316665" sldId="265"/>
            <ac:spMk id="3" creationId="{4260E63B-40FA-496E-84E1-49D7688F53E2}"/>
          </ac:spMkLst>
        </pc:spChg>
        <pc:spChg chg="add mod">
          <ac:chgData name="kathleenmmoser@gmail.com" userId="9f09bef78553efc6" providerId="LiveId" clId="{443A1D89-70C5-4F51-81F4-BFD6EF494CEC}" dt="2021-04-22T17:02:27.884" v="6878" actId="1076"/>
          <ac:spMkLst>
            <pc:docMk/>
            <pc:sldMk cId="1393316665" sldId="265"/>
            <ac:spMk id="4" creationId="{C21BD2D3-F220-4566-9786-28CF27795B10}"/>
          </ac:spMkLst>
        </pc:spChg>
        <pc:spChg chg="add del">
          <ac:chgData name="kathleenmmoser@gmail.com" userId="9f09bef78553efc6" providerId="LiveId" clId="{443A1D89-70C5-4F51-81F4-BFD6EF494CEC}" dt="2021-04-22T16:56:09.975" v="6733" actId="26606"/>
          <ac:spMkLst>
            <pc:docMk/>
            <pc:sldMk cId="1393316665" sldId="265"/>
            <ac:spMk id="6" creationId="{065FAA58-0EDC-412F-A5F8-01968BE6052E}"/>
          </ac:spMkLst>
        </pc:spChg>
        <pc:spChg chg="add del">
          <ac:chgData name="kathleenmmoser@gmail.com" userId="9f09bef78553efc6" providerId="LiveId" clId="{443A1D89-70C5-4F51-81F4-BFD6EF494CEC}" dt="2021-04-22T16:56:09.975" v="6733" actId="26606"/>
          <ac:spMkLst>
            <pc:docMk/>
            <pc:sldMk cId="1393316665" sldId="265"/>
            <ac:spMk id="7" creationId="{C8089CB0-2F03-4E3C-ADBB-570A3BE78F86}"/>
          </ac:spMkLst>
        </pc:spChg>
        <pc:spChg chg="add del">
          <ac:chgData name="kathleenmmoser@gmail.com" userId="9f09bef78553efc6" providerId="LiveId" clId="{443A1D89-70C5-4F51-81F4-BFD6EF494CEC}" dt="2021-04-22T16:56:09.975" v="6733" actId="26606"/>
          <ac:spMkLst>
            <pc:docMk/>
            <pc:sldMk cId="1393316665" sldId="265"/>
            <ac:spMk id="8" creationId="{0DBA80B1-3B69-49C0-8AC9-716ABA57F577}"/>
          </ac:spMkLst>
        </pc:spChg>
        <pc:spChg chg="add del">
          <ac:chgData name="kathleenmmoser@gmail.com" userId="9f09bef78553efc6" providerId="LiveId" clId="{443A1D89-70C5-4F51-81F4-BFD6EF494CEC}" dt="2021-04-19T08:51:42.721" v="3817" actId="26606"/>
          <ac:spMkLst>
            <pc:docMk/>
            <pc:sldMk cId="1393316665" sldId="265"/>
            <ac:spMk id="9" creationId="{065FAA58-0EDC-412F-A5F8-01968BE6052E}"/>
          </ac:spMkLst>
        </pc:spChg>
        <pc:spChg chg="add del">
          <ac:chgData name="kathleenmmoser@gmail.com" userId="9f09bef78553efc6" providerId="LiveId" clId="{443A1D89-70C5-4F51-81F4-BFD6EF494CEC}" dt="2021-04-22T16:56:09.975" v="6733" actId="26606"/>
          <ac:spMkLst>
            <pc:docMk/>
            <pc:sldMk cId="1393316665" sldId="265"/>
            <ac:spMk id="10" creationId="{047E1103-B264-49BE-BC2A-F4E40BD33B41}"/>
          </ac:spMkLst>
        </pc:spChg>
        <pc:spChg chg="add del">
          <ac:chgData name="kathleenmmoser@gmail.com" userId="9f09bef78553efc6" providerId="LiveId" clId="{443A1D89-70C5-4F51-81F4-BFD6EF494CEC}" dt="2021-04-19T08:51:42.721" v="3817" actId="26606"/>
          <ac:spMkLst>
            <pc:docMk/>
            <pc:sldMk cId="1393316665" sldId="265"/>
            <ac:spMk id="11" creationId="{C8089CB0-2F03-4E3C-ADBB-570A3BE78F86}"/>
          </ac:spMkLst>
        </pc:spChg>
        <pc:spChg chg="add del">
          <ac:chgData name="kathleenmmoser@gmail.com" userId="9f09bef78553efc6" providerId="LiveId" clId="{443A1D89-70C5-4F51-81F4-BFD6EF494CEC}" dt="2021-04-22T16:56:09.975" v="6733" actId="26606"/>
          <ac:spMkLst>
            <pc:docMk/>
            <pc:sldMk cId="1393316665" sldId="265"/>
            <ac:spMk id="12" creationId="{52DA11B6-B538-4624-9628-98B823D761D5}"/>
          </ac:spMkLst>
        </pc:spChg>
        <pc:spChg chg="add del">
          <ac:chgData name="kathleenmmoser@gmail.com" userId="9f09bef78553efc6" providerId="LiveId" clId="{443A1D89-70C5-4F51-81F4-BFD6EF494CEC}" dt="2021-04-19T08:51:42.721" v="3817" actId="26606"/>
          <ac:spMkLst>
            <pc:docMk/>
            <pc:sldMk cId="1393316665" sldId="265"/>
            <ac:spMk id="13" creationId="{0DBA80B1-3B69-49C0-8AC9-716ABA57F577}"/>
          </ac:spMkLst>
        </pc:spChg>
        <pc:spChg chg="add del">
          <ac:chgData name="kathleenmmoser@gmail.com" userId="9f09bef78553efc6" providerId="LiveId" clId="{443A1D89-70C5-4F51-81F4-BFD6EF494CEC}" dt="2021-04-22T16:56:09.975" v="6733" actId="26606"/>
          <ac:spMkLst>
            <pc:docMk/>
            <pc:sldMk cId="1393316665" sldId="265"/>
            <ac:spMk id="14" creationId="{CFB1CB5B-67A5-45DB-B8E1-7A09A642E3E4}"/>
          </ac:spMkLst>
        </pc:spChg>
        <pc:spChg chg="add del">
          <ac:chgData name="kathleenmmoser@gmail.com" userId="9f09bef78553efc6" providerId="LiveId" clId="{443A1D89-70C5-4F51-81F4-BFD6EF494CEC}" dt="2021-04-19T08:51:42.721" v="3817" actId="26606"/>
          <ac:spMkLst>
            <pc:docMk/>
            <pc:sldMk cId="1393316665" sldId="265"/>
            <ac:spMk id="15" creationId="{047E1103-B264-49BE-BC2A-F4E40BD33B41}"/>
          </ac:spMkLst>
        </pc:spChg>
        <pc:spChg chg="add del">
          <ac:chgData name="kathleenmmoser@gmail.com" userId="9f09bef78553efc6" providerId="LiveId" clId="{443A1D89-70C5-4F51-81F4-BFD6EF494CEC}" dt="2021-04-19T08:51:42.721" v="3817" actId="26606"/>
          <ac:spMkLst>
            <pc:docMk/>
            <pc:sldMk cId="1393316665" sldId="265"/>
            <ac:spMk id="17" creationId="{52DA11B6-B538-4624-9628-98B823D761D5}"/>
          </ac:spMkLst>
        </pc:spChg>
        <pc:spChg chg="add del">
          <ac:chgData name="kathleenmmoser@gmail.com" userId="9f09bef78553efc6" providerId="LiveId" clId="{443A1D89-70C5-4F51-81F4-BFD6EF494CEC}" dt="2021-04-19T08:51:42.721" v="3817" actId="26606"/>
          <ac:spMkLst>
            <pc:docMk/>
            <pc:sldMk cId="1393316665" sldId="265"/>
            <ac:spMk id="19" creationId="{CFB1CB5B-67A5-45DB-B8E1-7A09A642E3E4}"/>
          </ac:spMkLst>
        </pc:spChg>
        <pc:spChg chg="add del">
          <ac:chgData name="kathleenmmoser@gmail.com" userId="9f09bef78553efc6" providerId="LiveId" clId="{443A1D89-70C5-4F51-81F4-BFD6EF494CEC}" dt="2021-04-19T08:51:50.481" v="3819" actId="26606"/>
          <ac:spMkLst>
            <pc:docMk/>
            <pc:sldMk cId="1393316665" sldId="265"/>
            <ac:spMk id="21" creationId="{5890DB48-571F-4555-8C4A-ADE03C0A6BD9}"/>
          </ac:spMkLst>
        </pc:spChg>
        <pc:spChg chg="add del">
          <ac:chgData name="kathleenmmoser@gmail.com" userId="9f09bef78553efc6" providerId="LiveId" clId="{443A1D89-70C5-4F51-81F4-BFD6EF494CEC}" dt="2021-04-19T08:51:50.481" v="3819" actId="26606"/>
          <ac:spMkLst>
            <pc:docMk/>
            <pc:sldMk cId="1393316665" sldId="265"/>
            <ac:spMk id="22" creationId="{C0A3D0E9-F0EC-4889-8704-20D62BD7134A}"/>
          </ac:spMkLst>
        </pc:spChg>
        <pc:spChg chg="add del">
          <ac:chgData name="kathleenmmoser@gmail.com" userId="9f09bef78553efc6" providerId="LiveId" clId="{443A1D89-70C5-4F51-81F4-BFD6EF494CEC}" dt="2021-04-19T08:51:50.481" v="3819" actId="26606"/>
          <ac:spMkLst>
            <pc:docMk/>
            <pc:sldMk cId="1393316665" sldId="265"/>
            <ac:spMk id="23" creationId="{F736D679-B037-43B8-A67C-D8D491F7AAD4}"/>
          </ac:spMkLst>
        </pc:spChg>
        <pc:spChg chg="add del">
          <ac:chgData name="kathleenmmoser@gmail.com" userId="9f09bef78553efc6" providerId="LiveId" clId="{443A1D89-70C5-4F51-81F4-BFD6EF494CEC}" dt="2021-04-19T08:51:50.481" v="3819" actId="26606"/>
          <ac:spMkLst>
            <pc:docMk/>
            <pc:sldMk cId="1393316665" sldId="265"/>
            <ac:spMk id="24" creationId="{D45DD412-4B8E-4F4E-8164-15667C4EA259}"/>
          </ac:spMkLst>
        </pc:spChg>
        <pc:spChg chg="add del">
          <ac:chgData name="kathleenmmoser@gmail.com" userId="9f09bef78553efc6" providerId="LiveId" clId="{443A1D89-70C5-4F51-81F4-BFD6EF494CEC}" dt="2021-04-19T08:51:51.413" v="3821" actId="26606"/>
          <ac:spMkLst>
            <pc:docMk/>
            <pc:sldMk cId="1393316665" sldId="265"/>
            <ac:spMk id="26" creationId="{44ED18C4-67E3-43CE-9EC7-3809C35EE03F}"/>
          </ac:spMkLst>
        </pc:spChg>
        <pc:spChg chg="add del">
          <ac:chgData name="kathleenmmoser@gmail.com" userId="9f09bef78553efc6" providerId="LiveId" clId="{443A1D89-70C5-4F51-81F4-BFD6EF494CEC}" dt="2021-04-19T08:51:51.413" v="3821" actId="26606"/>
          <ac:spMkLst>
            <pc:docMk/>
            <pc:sldMk cId="1393316665" sldId="265"/>
            <ac:spMk id="27" creationId="{FBE714BB-FFC1-4759-9828-5B89BFD783A2}"/>
          </ac:spMkLst>
        </pc:spChg>
        <pc:spChg chg="add del">
          <ac:chgData name="kathleenmmoser@gmail.com" userId="9f09bef78553efc6" providerId="LiveId" clId="{443A1D89-70C5-4F51-81F4-BFD6EF494CEC}" dt="2021-04-19T08:51:51.413" v="3821" actId="26606"/>
          <ac:spMkLst>
            <pc:docMk/>
            <pc:sldMk cId="1393316665" sldId="265"/>
            <ac:spMk id="28" creationId="{8E0541FA-C333-41B0-AC8A-A3423BC48035}"/>
          </ac:spMkLst>
        </pc:spChg>
        <pc:spChg chg="add del">
          <ac:chgData name="kathleenmmoser@gmail.com" userId="9f09bef78553efc6" providerId="LiveId" clId="{443A1D89-70C5-4F51-81F4-BFD6EF494CEC}" dt="2021-04-19T08:51:51.413" v="3821" actId="26606"/>
          <ac:spMkLst>
            <pc:docMk/>
            <pc:sldMk cId="1393316665" sldId="265"/>
            <ac:spMk id="29" creationId="{FC7D8F6D-0BB8-4895-8D70-A6B6FF838B40}"/>
          </ac:spMkLst>
        </pc:spChg>
        <pc:spChg chg="add del">
          <ac:chgData name="kathleenmmoser@gmail.com" userId="9f09bef78553efc6" providerId="LiveId" clId="{443A1D89-70C5-4F51-81F4-BFD6EF494CEC}" dt="2021-04-19T08:51:56.412" v="3823" actId="26606"/>
          <ac:spMkLst>
            <pc:docMk/>
            <pc:sldMk cId="1393316665" sldId="265"/>
            <ac:spMk id="31" creationId="{065FAA58-0EDC-412F-A5F8-01968BE6052E}"/>
          </ac:spMkLst>
        </pc:spChg>
        <pc:spChg chg="add del">
          <ac:chgData name="kathleenmmoser@gmail.com" userId="9f09bef78553efc6" providerId="LiveId" clId="{443A1D89-70C5-4F51-81F4-BFD6EF494CEC}" dt="2021-04-19T08:51:56.412" v="3823" actId="26606"/>
          <ac:spMkLst>
            <pc:docMk/>
            <pc:sldMk cId="1393316665" sldId="265"/>
            <ac:spMk id="32" creationId="{52DA11B6-B538-4624-9628-98B823D761D5}"/>
          </ac:spMkLst>
        </pc:spChg>
        <pc:spChg chg="add del">
          <ac:chgData name="kathleenmmoser@gmail.com" userId="9f09bef78553efc6" providerId="LiveId" clId="{443A1D89-70C5-4F51-81F4-BFD6EF494CEC}" dt="2021-04-19T08:51:56.412" v="3823" actId="26606"/>
          <ac:spMkLst>
            <pc:docMk/>
            <pc:sldMk cId="1393316665" sldId="265"/>
            <ac:spMk id="33" creationId="{CFB1CB5B-67A5-45DB-B8E1-7A09A642E3E4}"/>
          </ac:spMkLst>
        </pc:spChg>
        <pc:spChg chg="add del">
          <ac:chgData name="kathleenmmoser@gmail.com" userId="9f09bef78553efc6" providerId="LiveId" clId="{443A1D89-70C5-4F51-81F4-BFD6EF494CEC}" dt="2021-04-19T08:51:56.412" v="3823" actId="26606"/>
          <ac:spMkLst>
            <pc:docMk/>
            <pc:sldMk cId="1393316665" sldId="265"/>
            <ac:spMk id="34" creationId="{C8089CB0-2F03-4E3C-ADBB-570A3BE78F86}"/>
          </ac:spMkLst>
        </pc:spChg>
        <pc:spChg chg="add del">
          <ac:chgData name="kathleenmmoser@gmail.com" userId="9f09bef78553efc6" providerId="LiveId" clId="{443A1D89-70C5-4F51-81F4-BFD6EF494CEC}" dt="2021-04-19T08:51:56.412" v="3823" actId="26606"/>
          <ac:spMkLst>
            <pc:docMk/>
            <pc:sldMk cId="1393316665" sldId="265"/>
            <ac:spMk id="35" creationId="{0DBA80B1-3B69-49C0-8AC9-716ABA57F577}"/>
          </ac:spMkLst>
        </pc:spChg>
        <pc:spChg chg="add del">
          <ac:chgData name="kathleenmmoser@gmail.com" userId="9f09bef78553efc6" providerId="LiveId" clId="{443A1D89-70C5-4F51-81F4-BFD6EF494CEC}" dt="2021-04-19T08:51:56.412" v="3823" actId="26606"/>
          <ac:spMkLst>
            <pc:docMk/>
            <pc:sldMk cId="1393316665" sldId="265"/>
            <ac:spMk id="36" creationId="{047E1103-B264-49BE-BC2A-F4E40BD33B41}"/>
          </ac:spMkLst>
        </pc:spChg>
        <pc:spChg chg="add del">
          <ac:chgData name="kathleenmmoser@gmail.com" userId="9f09bef78553efc6" providerId="LiveId" clId="{443A1D89-70C5-4F51-81F4-BFD6EF494CEC}" dt="2021-04-19T08:52:00.687" v="3825" actId="26606"/>
          <ac:spMkLst>
            <pc:docMk/>
            <pc:sldMk cId="1393316665" sldId="265"/>
            <ac:spMk id="38" creationId="{44ED18C4-67E3-43CE-9EC7-3809C35EE03F}"/>
          </ac:spMkLst>
        </pc:spChg>
        <pc:spChg chg="add del">
          <ac:chgData name="kathleenmmoser@gmail.com" userId="9f09bef78553efc6" providerId="LiveId" clId="{443A1D89-70C5-4F51-81F4-BFD6EF494CEC}" dt="2021-04-19T08:52:00.687" v="3825" actId="26606"/>
          <ac:spMkLst>
            <pc:docMk/>
            <pc:sldMk cId="1393316665" sldId="265"/>
            <ac:spMk id="39" creationId="{FBE714BB-FFC1-4759-9828-5B89BFD783A2}"/>
          </ac:spMkLst>
        </pc:spChg>
        <pc:spChg chg="add del">
          <ac:chgData name="kathleenmmoser@gmail.com" userId="9f09bef78553efc6" providerId="LiveId" clId="{443A1D89-70C5-4F51-81F4-BFD6EF494CEC}" dt="2021-04-19T08:52:00.687" v="3825" actId="26606"/>
          <ac:spMkLst>
            <pc:docMk/>
            <pc:sldMk cId="1393316665" sldId="265"/>
            <ac:spMk id="40" creationId="{8E0541FA-C333-41B0-AC8A-A3423BC48035}"/>
          </ac:spMkLst>
        </pc:spChg>
        <pc:spChg chg="add del">
          <ac:chgData name="kathleenmmoser@gmail.com" userId="9f09bef78553efc6" providerId="LiveId" clId="{443A1D89-70C5-4F51-81F4-BFD6EF494CEC}" dt="2021-04-19T08:52:00.687" v="3825" actId="26606"/>
          <ac:spMkLst>
            <pc:docMk/>
            <pc:sldMk cId="1393316665" sldId="265"/>
            <ac:spMk id="41" creationId="{FC7D8F6D-0BB8-4895-8D70-A6B6FF838B40}"/>
          </ac:spMkLst>
        </pc:spChg>
        <pc:spChg chg="add del">
          <ac:chgData name="kathleenmmoser@gmail.com" userId="9f09bef78553efc6" providerId="LiveId" clId="{443A1D89-70C5-4F51-81F4-BFD6EF494CEC}" dt="2021-04-19T08:52:02.512" v="3827" actId="26606"/>
          <ac:spMkLst>
            <pc:docMk/>
            <pc:sldMk cId="1393316665" sldId="265"/>
            <ac:spMk id="43" creationId="{065FAA58-0EDC-412F-A5F8-01968BE6052E}"/>
          </ac:spMkLst>
        </pc:spChg>
        <pc:spChg chg="add del">
          <ac:chgData name="kathleenmmoser@gmail.com" userId="9f09bef78553efc6" providerId="LiveId" clId="{443A1D89-70C5-4F51-81F4-BFD6EF494CEC}" dt="2021-04-19T08:52:02.512" v="3827" actId="26606"/>
          <ac:spMkLst>
            <pc:docMk/>
            <pc:sldMk cId="1393316665" sldId="265"/>
            <ac:spMk id="44" creationId="{52DA11B6-B538-4624-9628-98B823D761D5}"/>
          </ac:spMkLst>
        </pc:spChg>
        <pc:spChg chg="add del">
          <ac:chgData name="kathleenmmoser@gmail.com" userId="9f09bef78553efc6" providerId="LiveId" clId="{443A1D89-70C5-4F51-81F4-BFD6EF494CEC}" dt="2021-04-19T08:52:02.512" v="3827" actId="26606"/>
          <ac:spMkLst>
            <pc:docMk/>
            <pc:sldMk cId="1393316665" sldId="265"/>
            <ac:spMk id="45" creationId="{CFB1CB5B-67A5-45DB-B8E1-7A09A642E3E4}"/>
          </ac:spMkLst>
        </pc:spChg>
        <pc:spChg chg="add del">
          <ac:chgData name="kathleenmmoser@gmail.com" userId="9f09bef78553efc6" providerId="LiveId" clId="{443A1D89-70C5-4F51-81F4-BFD6EF494CEC}" dt="2021-04-19T08:52:02.512" v="3827" actId="26606"/>
          <ac:spMkLst>
            <pc:docMk/>
            <pc:sldMk cId="1393316665" sldId="265"/>
            <ac:spMk id="46" creationId="{C8089CB0-2F03-4E3C-ADBB-570A3BE78F86}"/>
          </ac:spMkLst>
        </pc:spChg>
        <pc:spChg chg="add del">
          <ac:chgData name="kathleenmmoser@gmail.com" userId="9f09bef78553efc6" providerId="LiveId" clId="{443A1D89-70C5-4F51-81F4-BFD6EF494CEC}" dt="2021-04-19T08:52:02.512" v="3827" actId="26606"/>
          <ac:spMkLst>
            <pc:docMk/>
            <pc:sldMk cId="1393316665" sldId="265"/>
            <ac:spMk id="47" creationId="{0DBA80B1-3B69-49C0-8AC9-716ABA57F577}"/>
          </ac:spMkLst>
        </pc:spChg>
        <pc:spChg chg="add del">
          <ac:chgData name="kathleenmmoser@gmail.com" userId="9f09bef78553efc6" providerId="LiveId" clId="{443A1D89-70C5-4F51-81F4-BFD6EF494CEC}" dt="2021-04-19T08:52:02.512" v="3827" actId="26606"/>
          <ac:spMkLst>
            <pc:docMk/>
            <pc:sldMk cId="1393316665" sldId="265"/>
            <ac:spMk id="48" creationId="{047E1103-B264-49BE-BC2A-F4E40BD33B41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393316665" sldId="265"/>
            <ac:spMk id="50" creationId="{44ED18C4-67E3-43CE-9EC7-3809C35EE03F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393316665" sldId="265"/>
            <ac:spMk id="51" creationId="{FBE714BB-FFC1-4759-9828-5B89BFD783A2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393316665" sldId="265"/>
            <ac:spMk id="52" creationId="{8E0541FA-C333-41B0-AC8A-A3423BC48035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393316665" sldId="265"/>
            <ac:spMk id="53" creationId="{FC7D8F6D-0BB8-4895-8D70-A6B6FF838B40}"/>
          </ac:spMkLst>
        </pc:spChg>
      </pc:sldChg>
      <pc:sldChg chg="addSp delSp modSp new mod setBg delDesignElem">
        <pc:chgData name="kathleenmmoser@gmail.com" userId="9f09bef78553efc6" providerId="LiveId" clId="{443A1D89-70C5-4F51-81F4-BFD6EF494CEC}" dt="2021-04-22T16:58:25.907" v="6839"/>
        <pc:sldMkLst>
          <pc:docMk/>
          <pc:sldMk cId="1518849065" sldId="266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1518849065" sldId="266"/>
            <ac:spMk id="2" creationId="{A0D0DFC9-8BB6-4CB7-9B02-DFD1D20B5FD2}"/>
          </ac:spMkLst>
        </pc:spChg>
        <pc:spChg chg="del mod">
          <ac:chgData name="kathleenmmoser@gmail.com" userId="9f09bef78553efc6" providerId="LiveId" clId="{443A1D89-70C5-4F51-81F4-BFD6EF494CEC}" dt="2021-04-14T11:18:11.398" v="2713" actId="26606"/>
          <ac:spMkLst>
            <pc:docMk/>
            <pc:sldMk cId="1518849065" sldId="266"/>
            <ac:spMk id="3" creationId="{D8BC1042-A15E-4DEC-9DA4-A70CD6D24389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1518849065" sldId="266"/>
            <ac:spMk id="4" creationId="{6841F13B-79C5-49D1-AE9F-EEC5539A027B}"/>
          </ac:spMkLst>
        </pc:spChg>
        <pc:spChg chg="add del">
          <ac:chgData name="kathleenmmoser@gmail.com" userId="9f09bef78553efc6" providerId="LiveId" clId="{443A1D89-70C5-4F51-81F4-BFD6EF494CEC}" dt="2021-04-14T11:19:37.284" v="2805" actId="26606"/>
          <ac:spMkLst>
            <pc:docMk/>
            <pc:sldMk cId="1518849065" sldId="266"/>
            <ac:spMk id="10" creationId="{0EB72A9B-FD82-4F09-BF1E-D39311D3A0E3}"/>
          </ac:spMkLst>
        </pc:spChg>
        <pc:spChg chg="add del">
          <ac:chgData name="kathleenmmoser@gmail.com" userId="9f09bef78553efc6" providerId="LiveId" clId="{443A1D89-70C5-4F51-81F4-BFD6EF494CEC}" dt="2021-04-14T11:19:37.284" v="2805" actId="26606"/>
          <ac:spMkLst>
            <pc:docMk/>
            <pc:sldMk cId="1518849065" sldId="266"/>
            <ac:spMk id="12" creationId="{DD39B371-6E4E-4070-AB4E-4D788405A5A6}"/>
          </ac:spMkLst>
        </pc:spChg>
        <pc:spChg chg="add del">
          <ac:chgData name="kathleenmmoser@gmail.com" userId="9f09bef78553efc6" providerId="LiveId" clId="{443A1D89-70C5-4F51-81F4-BFD6EF494CEC}" dt="2021-04-14T11:19:37.284" v="2805" actId="26606"/>
          <ac:spMkLst>
            <pc:docMk/>
            <pc:sldMk cId="1518849065" sldId="266"/>
            <ac:spMk id="14" creationId="{B937DAED-8BFE-4563-BB45-B5E554D70A84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518849065" sldId="266"/>
            <ac:spMk id="19" creationId="{0EB72A9B-FD82-4F09-BF1E-D39311D3A0E3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518849065" sldId="266"/>
            <ac:spMk id="21" creationId="{DD39B371-6E4E-4070-AB4E-4D788405A5A6}"/>
          </ac:spMkLst>
        </pc:spChg>
        <pc:spChg chg="add del">
          <ac:chgData name="kathleenmmoser@gmail.com" userId="9f09bef78553efc6" providerId="LiveId" clId="{443A1D89-70C5-4F51-81F4-BFD6EF494CEC}" dt="2021-04-22T16:56:18.182" v="6735"/>
          <ac:spMkLst>
            <pc:docMk/>
            <pc:sldMk cId="1518849065" sldId="266"/>
            <ac:spMk id="23" creationId="{B937DAED-8BFE-4563-BB45-B5E554D70A84}"/>
          </ac:spMkLst>
        </pc:spChg>
        <pc:graphicFrameChg chg="add mod modGraphic">
          <ac:chgData name="kathleenmmoser@gmail.com" userId="9f09bef78553efc6" providerId="LiveId" clId="{443A1D89-70C5-4F51-81F4-BFD6EF494CEC}" dt="2021-04-14T11:19:37.284" v="2805" actId="26606"/>
          <ac:graphicFrameMkLst>
            <pc:docMk/>
            <pc:sldMk cId="1518849065" sldId="266"/>
            <ac:graphicFrameMk id="6" creationId="{639F00A0-E3B7-412F-A3B5-B1C4837CF752}"/>
          </ac:graphicFrameMkLst>
        </pc:graphicFrameChg>
      </pc:sldChg>
      <pc:sldChg chg="addSp delSp modSp new del mod">
        <pc:chgData name="kathleenmmoser@gmail.com" userId="9f09bef78553efc6" providerId="LiveId" clId="{443A1D89-70C5-4F51-81F4-BFD6EF494CEC}" dt="2021-04-22T17:21:03.567" v="6885" actId="47"/>
        <pc:sldMkLst>
          <pc:docMk/>
          <pc:sldMk cId="1747363151" sldId="267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1747363151" sldId="267"/>
            <ac:spMk id="2" creationId="{34869F3F-1504-4613-911A-53979CE90E3D}"/>
          </ac:spMkLst>
        </pc:spChg>
        <pc:spChg chg="add del mod">
          <ac:chgData name="kathleenmmoser@gmail.com" userId="9f09bef78553efc6" providerId="LiveId" clId="{443A1D89-70C5-4F51-81F4-BFD6EF494CEC}" dt="2021-04-22T13:49:21.956" v="5616" actId="20577"/>
          <ac:spMkLst>
            <pc:docMk/>
            <pc:sldMk cId="1747363151" sldId="267"/>
            <ac:spMk id="3" creationId="{355A7D77-7663-46AC-97E5-F2C7AC663210}"/>
          </ac:spMkLst>
        </pc:spChg>
        <pc:spChg chg="add del mod">
          <ac:chgData name="kathleenmmoser@gmail.com" userId="9f09bef78553efc6" providerId="LiveId" clId="{443A1D89-70C5-4F51-81F4-BFD6EF494CEC}" dt="2021-04-14T09:16:56.945" v="404"/>
          <ac:spMkLst>
            <pc:docMk/>
            <pc:sldMk cId="1747363151" sldId="267"/>
            <ac:spMk id="4" creationId="{DC107968-4776-4904-8DD1-A7A8A26855C2}"/>
          </ac:spMkLst>
        </pc:spChg>
        <pc:spChg chg="add del">
          <ac:chgData name="kathleenmmoser@gmail.com" userId="9f09bef78553efc6" providerId="LiveId" clId="{443A1D89-70C5-4F51-81F4-BFD6EF494CEC}" dt="2021-04-22T13:33:18.038" v="5125"/>
          <ac:spMkLst>
            <pc:docMk/>
            <pc:sldMk cId="1747363151" sldId="267"/>
            <ac:spMk id="4" creationId="{EA7865D6-5D6C-4087-9728-E6E889615D51}"/>
          </ac:spMkLst>
        </pc:spChg>
        <pc:spChg chg="add mod">
          <ac:chgData name="kathleenmmoser@gmail.com" userId="9f09bef78553efc6" providerId="LiveId" clId="{443A1D89-70C5-4F51-81F4-BFD6EF494CEC}" dt="2021-04-22T14:18:36.351" v="6605" actId="20577"/>
          <ac:spMkLst>
            <pc:docMk/>
            <pc:sldMk cId="1747363151" sldId="267"/>
            <ac:spMk id="5" creationId="{10E322D4-1A6E-4116-91E3-4262C9534408}"/>
          </ac:spMkLst>
        </pc:spChg>
        <pc:spChg chg="add del mod">
          <ac:chgData name="kathleenmmoser@gmail.com" userId="9f09bef78553efc6" providerId="LiveId" clId="{443A1D89-70C5-4F51-81F4-BFD6EF494CEC}" dt="2021-04-22T13:33:15.186" v="5124" actId="478"/>
          <ac:spMkLst>
            <pc:docMk/>
            <pc:sldMk cId="1747363151" sldId="267"/>
            <ac:spMk id="6" creationId="{BB1AD287-26F7-4E3E-BE89-D370DCE8E2B6}"/>
          </ac:spMkLst>
        </pc:spChg>
        <pc:spChg chg="add del">
          <ac:chgData name="kathleenmmoser@gmail.com" userId="9f09bef78553efc6" providerId="LiveId" clId="{443A1D89-70C5-4F51-81F4-BFD6EF494CEC}" dt="2021-04-22T13:33:35.036" v="5127"/>
          <ac:spMkLst>
            <pc:docMk/>
            <pc:sldMk cId="1747363151" sldId="267"/>
            <ac:spMk id="7" creationId="{81789DC9-E1B9-445F-A2F1-B5BB9D71F5CD}"/>
          </ac:spMkLst>
        </pc:spChg>
        <pc:spChg chg="add del mod">
          <ac:chgData name="kathleenmmoser@gmail.com" userId="9f09bef78553efc6" providerId="LiveId" clId="{443A1D89-70C5-4F51-81F4-BFD6EF494CEC}" dt="2021-04-22T13:33:42.729" v="5135"/>
          <ac:spMkLst>
            <pc:docMk/>
            <pc:sldMk cId="1747363151" sldId="267"/>
            <ac:spMk id="8" creationId="{4AC44549-2F52-4F83-97B6-4AEF3BF0F60D}"/>
          </ac:spMkLst>
        </pc:spChg>
      </pc:sldChg>
      <pc:sldChg chg="addSp delSp modSp new mod setBg delDesignElem">
        <pc:chgData name="kathleenmmoser@gmail.com" userId="9f09bef78553efc6" providerId="LiveId" clId="{443A1D89-70C5-4F51-81F4-BFD6EF494CEC}" dt="2021-04-22T17:23:44.263" v="6928" actId="1076"/>
        <pc:sldMkLst>
          <pc:docMk/>
          <pc:sldMk cId="3960445601" sldId="268"/>
        </pc:sldMkLst>
        <pc:spChg chg="mod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2" creationId="{A0B6AAB8-95C7-4F8C-91F7-6598D36C76B0}"/>
          </ac:spMkLst>
        </pc:spChg>
        <pc:spChg chg="add del mod">
          <ac:chgData name="kathleenmmoser@gmail.com" userId="9f09bef78553efc6" providerId="LiveId" clId="{443A1D89-70C5-4F51-81F4-BFD6EF494CEC}" dt="2021-04-19T08:58:47.497" v="4094" actId="26606"/>
          <ac:spMkLst>
            <pc:docMk/>
            <pc:sldMk cId="3960445601" sldId="268"/>
            <ac:spMk id="3" creationId="{B7E6D410-1BA1-40A4-98BB-3DF6FCF9D950}"/>
          </ac:spMkLst>
        </pc:spChg>
        <pc:spChg chg="add mod">
          <ac:chgData name="kathleenmmoser@gmail.com" userId="9f09bef78553efc6" providerId="LiveId" clId="{443A1D89-70C5-4F51-81F4-BFD6EF494CEC}" dt="2021-04-22T17:23:44.263" v="6928" actId="1076"/>
          <ac:spMkLst>
            <pc:docMk/>
            <pc:sldMk cId="3960445601" sldId="268"/>
            <ac:spMk id="7" creationId="{9254A982-8613-4B02-8C42-A0E15196E7B0}"/>
          </ac:spMkLst>
        </pc:spChg>
        <pc:spChg chg="add del">
          <ac:chgData name="kathleenmmoser@gmail.com" userId="9f09bef78553efc6" providerId="LiveId" clId="{443A1D89-70C5-4F51-81F4-BFD6EF494CEC}" dt="2021-04-19T08:58:47.481" v="4093" actId="26606"/>
          <ac:spMkLst>
            <pc:docMk/>
            <pc:sldMk cId="3960445601" sldId="268"/>
            <ac:spMk id="8" creationId="{F04BED5A-E98E-4DA0-BAA5-4F6AB2492D6C}"/>
          </ac:spMkLst>
        </pc:spChg>
        <pc:spChg chg="add del">
          <ac:chgData name="kathleenmmoser@gmail.com" userId="9f09bef78553efc6" providerId="LiveId" clId="{443A1D89-70C5-4F51-81F4-BFD6EF494CEC}" dt="2021-04-19T08:58:06.414" v="4091" actId="26606"/>
          <ac:spMkLst>
            <pc:docMk/>
            <pc:sldMk cId="3960445601" sldId="268"/>
            <ac:spMk id="9" creationId="{A2AD6B69-E0A0-476D-9EE1-6B69F04C59F8}"/>
          </ac:spMkLst>
        </pc:spChg>
        <pc:spChg chg="add del">
          <ac:chgData name="kathleenmmoser@gmail.com" userId="9f09bef78553efc6" providerId="LiveId" clId="{443A1D89-70C5-4F51-81F4-BFD6EF494CEC}" dt="2021-04-19T08:58:47.481" v="4093" actId="26606"/>
          <ac:spMkLst>
            <pc:docMk/>
            <pc:sldMk cId="3960445601" sldId="268"/>
            <ac:spMk id="10" creationId="{EB64B94A-E40E-48CE-BD7B-C1A30AE572FB}"/>
          </ac:spMkLst>
        </pc:spChg>
        <pc:spChg chg="add del">
          <ac:chgData name="kathleenmmoser@gmail.com" userId="9f09bef78553efc6" providerId="LiveId" clId="{443A1D89-70C5-4F51-81F4-BFD6EF494CEC}" dt="2021-04-19T08:58:06.414" v="4091" actId="26606"/>
          <ac:spMkLst>
            <pc:docMk/>
            <pc:sldMk cId="3960445601" sldId="268"/>
            <ac:spMk id="11" creationId="{16BE10A1-AD5F-4AB3-8A94-41D62B494ADB}"/>
          </ac:spMkLst>
        </pc:spChg>
        <pc:spChg chg="add del">
          <ac:chgData name="kathleenmmoser@gmail.com" userId="9f09bef78553efc6" providerId="LiveId" clId="{443A1D89-70C5-4F51-81F4-BFD6EF494CEC}" dt="2021-04-19T08:58:06.414" v="4091" actId="26606"/>
          <ac:spMkLst>
            <pc:docMk/>
            <pc:sldMk cId="3960445601" sldId="268"/>
            <ac:spMk id="13" creationId="{5684BFFE-6A90-4311-ACD5-B34177D46462}"/>
          </ac:spMkLst>
        </pc:spChg>
        <pc:spChg chg="add del">
          <ac:chgData name="kathleenmmoser@gmail.com" userId="9f09bef78553efc6" providerId="LiveId" clId="{443A1D89-70C5-4F51-81F4-BFD6EF494CEC}" dt="2021-04-19T08:58:47.481" v="4093" actId="26606"/>
          <ac:spMkLst>
            <pc:docMk/>
            <pc:sldMk cId="3960445601" sldId="268"/>
            <ac:spMk id="14" creationId="{D1B26337-5AA4-470D-9687-5907CB53BAE9}"/>
          </ac:spMkLst>
        </pc:spChg>
        <pc:spChg chg="add del">
          <ac:chgData name="kathleenmmoser@gmail.com" userId="9f09bef78553efc6" providerId="LiveId" clId="{443A1D89-70C5-4F51-81F4-BFD6EF494CEC}" dt="2021-04-19T08:58:47.481" v="4093" actId="26606"/>
          <ac:spMkLst>
            <pc:docMk/>
            <pc:sldMk cId="3960445601" sldId="268"/>
            <ac:spMk id="15" creationId="{B7E6D410-1BA1-40A4-98BB-3DF6FCF9D950}"/>
          </ac:spMkLst>
        </pc:spChg>
        <pc:spChg chg="add del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16" creationId="{CFB1CB5B-67A5-45DB-B8E1-7A09A642E3E4}"/>
          </ac:spMkLst>
        </pc:spChg>
        <pc:spChg chg="add del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17" creationId="{065FAA58-0EDC-412F-A5F8-01968BE6052E}"/>
          </ac:spMkLst>
        </pc:spChg>
        <pc:spChg chg="add del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18" creationId="{0DBA80B1-3B69-49C0-8AC9-716ABA57F577}"/>
          </ac:spMkLst>
        </pc:spChg>
        <pc:spChg chg="add del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19" creationId="{047E1103-B264-49BE-BC2A-F4E40BD33B41}"/>
          </ac:spMkLst>
        </pc:spChg>
        <pc:spChg chg="add del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20" creationId="{52DA11B6-B538-4624-9628-98B823D761D5}"/>
          </ac:spMkLst>
        </pc:spChg>
        <pc:spChg chg="add mod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21" creationId="{B7E6D410-1BA1-40A4-98BB-3DF6FCF9D950}"/>
          </ac:spMkLst>
        </pc:spChg>
        <pc:spChg chg="add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23" creationId="{065FAA58-0EDC-412F-A5F8-01968BE6052E}"/>
          </ac:spMkLst>
        </pc:spChg>
        <pc:spChg chg="add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24" creationId="{C8089CB0-2F03-4E3C-ADBB-570A3BE78F86}"/>
          </ac:spMkLst>
        </pc:spChg>
        <pc:spChg chg="add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25" creationId="{0DBA80B1-3B69-49C0-8AC9-716ABA57F577}"/>
          </ac:spMkLst>
        </pc:spChg>
        <pc:spChg chg="add del">
          <ac:chgData name="kathleenmmoser@gmail.com" userId="9f09bef78553efc6" providerId="LiveId" clId="{443A1D89-70C5-4F51-81F4-BFD6EF494CEC}" dt="2021-04-22T16:51:27.148" v="6696" actId="26606"/>
          <ac:spMkLst>
            <pc:docMk/>
            <pc:sldMk cId="3960445601" sldId="268"/>
            <ac:spMk id="26" creationId="{065FAA58-0EDC-412F-A5F8-01968BE6052E}"/>
          </ac:spMkLst>
        </pc:spChg>
        <pc:spChg chg="add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27" creationId="{047E1103-B264-49BE-BC2A-F4E40BD33B41}"/>
          </ac:spMkLst>
        </pc:spChg>
        <pc:spChg chg="add del">
          <ac:chgData name="kathleenmmoser@gmail.com" userId="9f09bef78553efc6" providerId="LiveId" clId="{443A1D89-70C5-4F51-81F4-BFD6EF494CEC}" dt="2021-04-22T16:51:27.148" v="6696" actId="26606"/>
          <ac:spMkLst>
            <pc:docMk/>
            <pc:sldMk cId="3960445601" sldId="268"/>
            <ac:spMk id="28" creationId="{52DA11B6-B538-4624-9628-98B823D761D5}"/>
          </ac:spMkLst>
        </pc:spChg>
        <pc:spChg chg="add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29" creationId="{52DA11B6-B538-4624-9628-98B823D761D5}"/>
          </ac:spMkLst>
        </pc:spChg>
        <pc:spChg chg="add del">
          <ac:chgData name="kathleenmmoser@gmail.com" userId="9f09bef78553efc6" providerId="LiveId" clId="{443A1D89-70C5-4F51-81F4-BFD6EF494CEC}" dt="2021-04-22T16:51:27.148" v="6696" actId="26606"/>
          <ac:spMkLst>
            <pc:docMk/>
            <pc:sldMk cId="3960445601" sldId="268"/>
            <ac:spMk id="30" creationId="{CFB1CB5B-67A5-45DB-B8E1-7A09A642E3E4}"/>
          </ac:spMkLst>
        </pc:spChg>
        <pc:spChg chg="add">
          <ac:chgData name="kathleenmmoser@gmail.com" userId="9f09bef78553efc6" providerId="LiveId" clId="{443A1D89-70C5-4F51-81F4-BFD6EF494CEC}" dt="2021-04-22T17:03:06.886" v="6882" actId="26606"/>
          <ac:spMkLst>
            <pc:docMk/>
            <pc:sldMk cId="3960445601" sldId="268"/>
            <ac:spMk id="31" creationId="{CFB1CB5B-67A5-45DB-B8E1-7A09A642E3E4}"/>
          </ac:spMkLst>
        </pc:spChg>
        <pc:spChg chg="add del">
          <ac:chgData name="kathleenmmoser@gmail.com" userId="9f09bef78553efc6" providerId="LiveId" clId="{443A1D89-70C5-4F51-81F4-BFD6EF494CEC}" dt="2021-04-22T16:51:36.541" v="6698" actId="26606"/>
          <ac:spMkLst>
            <pc:docMk/>
            <pc:sldMk cId="3960445601" sldId="268"/>
            <ac:spMk id="33" creationId="{7203729A-66E4-4139-B3DB-CECEF6DA523A}"/>
          </ac:spMkLst>
        </pc:spChg>
        <pc:spChg chg="add del">
          <ac:chgData name="kathleenmmoser@gmail.com" userId="9f09bef78553efc6" providerId="LiveId" clId="{443A1D89-70C5-4F51-81F4-BFD6EF494CEC}" dt="2021-04-22T16:51:36.541" v="6698" actId="26606"/>
          <ac:spMkLst>
            <pc:docMk/>
            <pc:sldMk cId="3960445601" sldId="268"/>
            <ac:spMk id="34" creationId="{448B0185-BF60-40FC-A3B6-BF883AD4E79A}"/>
          </ac:spMkLst>
        </pc:spChg>
        <pc:spChg chg="add del">
          <ac:chgData name="kathleenmmoser@gmail.com" userId="9f09bef78553efc6" providerId="LiveId" clId="{443A1D89-70C5-4F51-81F4-BFD6EF494CEC}" dt="2021-04-22T16:51:36.541" v="6698" actId="26606"/>
          <ac:spMkLst>
            <pc:docMk/>
            <pc:sldMk cId="3960445601" sldId="268"/>
            <ac:spMk id="35" creationId="{75FF99E5-A26E-4AC8-AA09-A9F829E3AEAC}"/>
          </ac:spMkLst>
        </pc:spChg>
        <pc:spChg chg="add del">
          <ac:chgData name="kathleenmmoser@gmail.com" userId="9f09bef78553efc6" providerId="LiveId" clId="{443A1D89-70C5-4F51-81F4-BFD6EF494CEC}" dt="2021-04-22T16:56:09.490" v="6732" actId="26606"/>
          <ac:spMkLst>
            <pc:docMk/>
            <pc:sldMk cId="3960445601" sldId="268"/>
            <ac:spMk id="36" creationId="{CFB1CB5B-67A5-45DB-B8E1-7A09A642E3E4}"/>
          </ac:spMkLst>
        </pc:spChg>
        <pc:spChg chg="add del">
          <ac:chgData name="kathleenmmoser@gmail.com" userId="9f09bef78553efc6" providerId="LiveId" clId="{443A1D89-70C5-4F51-81F4-BFD6EF494CEC}" dt="2021-04-22T16:56:09.490" v="6732" actId="26606"/>
          <ac:spMkLst>
            <pc:docMk/>
            <pc:sldMk cId="3960445601" sldId="268"/>
            <ac:spMk id="37" creationId="{065FAA58-0EDC-412F-A5F8-01968BE6052E}"/>
          </ac:spMkLst>
        </pc:spChg>
        <pc:spChg chg="add del">
          <ac:chgData name="kathleenmmoser@gmail.com" userId="9f09bef78553efc6" providerId="LiveId" clId="{443A1D89-70C5-4F51-81F4-BFD6EF494CEC}" dt="2021-04-22T16:56:09.490" v="6732" actId="26606"/>
          <ac:spMkLst>
            <pc:docMk/>
            <pc:sldMk cId="3960445601" sldId="268"/>
            <ac:spMk id="38" creationId="{C8089CB0-2F03-4E3C-ADBB-570A3BE78F86}"/>
          </ac:spMkLst>
        </pc:spChg>
        <pc:spChg chg="add del">
          <ac:chgData name="kathleenmmoser@gmail.com" userId="9f09bef78553efc6" providerId="LiveId" clId="{443A1D89-70C5-4F51-81F4-BFD6EF494CEC}" dt="2021-04-22T16:56:09.490" v="6732" actId="26606"/>
          <ac:spMkLst>
            <pc:docMk/>
            <pc:sldMk cId="3960445601" sldId="268"/>
            <ac:spMk id="39" creationId="{0DBA80B1-3B69-49C0-8AC9-716ABA57F577}"/>
          </ac:spMkLst>
        </pc:spChg>
        <pc:spChg chg="add del">
          <ac:chgData name="kathleenmmoser@gmail.com" userId="9f09bef78553efc6" providerId="LiveId" clId="{443A1D89-70C5-4F51-81F4-BFD6EF494CEC}" dt="2021-04-22T16:56:09.490" v="6732" actId="26606"/>
          <ac:spMkLst>
            <pc:docMk/>
            <pc:sldMk cId="3960445601" sldId="268"/>
            <ac:spMk id="40" creationId="{047E1103-B264-49BE-BC2A-F4E40BD33B41}"/>
          </ac:spMkLst>
        </pc:spChg>
        <pc:spChg chg="add del">
          <ac:chgData name="kathleenmmoser@gmail.com" userId="9f09bef78553efc6" providerId="LiveId" clId="{443A1D89-70C5-4F51-81F4-BFD6EF494CEC}" dt="2021-04-22T16:56:09.490" v="6732" actId="26606"/>
          <ac:spMkLst>
            <pc:docMk/>
            <pc:sldMk cId="3960445601" sldId="268"/>
            <ac:spMk id="41" creationId="{52DA11B6-B538-4624-9628-98B823D761D5}"/>
          </ac:spMkLst>
        </pc:spChg>
        <pc:graphicFrameChg chg="add del">
          <ac:chgData name="kathleenmmoser@gmail.com" userId="9f09bef78553efc6" providerId="LiveId" clId="{443A1D89-70C5-4F51-81F4-BFD6EF494CEC}" dt="2021-04-19T08:58:06.414" v="4091" actId="26606"/>
          <ac:graphicFrameMkLst>
            <pc:docMk/>
            <pc:sldMk cId="3960445601" sldId="268"/>
            <ac:graphicFrameMk id="5" creationId="{633FC03D-8752-4449-9FF1-5DE7C12A70DF}"/>
          </ac:graphicFrameMkLst>
        </pc:graphicFrameChg>
        <pc:picChg chg="add del mod">
          <ac:chgData name="kathleenmmoser@gmail.com" userId="9f09bef78553efc6" providerId="LiveId" clId="{443A1D89-70C5-4F51-81F4-BFD6EF494CEC}" dt="2021-04-22T17:22:14.266" v="6898" actId="478"/>
          <ac:picMkLst>
            <pc:docMk/>
            <pc:sldMk cId="3960445601" sldId="268"/>
            <ac:picMk id="4" creationId="{13CA3B10-82D3-49CE-A865-31675C611525}"/>
          </ac:picMkLst>
        </pc:picChg>
        <pc:picChg chg="add mod">
          <ac:chgData name="kathleenmmoser@gmail.com" userId="9f09bef78553efc6" providerId="LiveId" clId="{443A1D89-70C5-4F51-81F4-BFD6EF494CEC}" dt="2021-04-22T17:22:20.010" v="6899" actId="14100"/>
          <ac:picMkLst>
            <pc:docMk/>
            <pc:sldMk cId="3960445601" sldId="268"/>
            <ac:picMk id="6" creationId="{17D7C708-975E-4E89-BD6C-9A20BA9BD93F}"/>
          </ac:picMkLst>
        </pc:picChg>
        <pc:cxnChg chg="add del">
          <ac:chgData name="kathleenmmoser@gmail.com" userId="9f09bef78553efc6" providerId="LiveId" clId="{443A1D89-70C5-4F51-81F4-BFD6EF494CEC}" dt="2021-04-19T08:58:47.481" v="4093" actId="26606"/>
          <ac:cxnSpMkLst>
            <pc:docMk/>
            <pc:sldMk cId="3960445601" sldId="268"/>
            <ac:cxnSpMk id="12" creationId="{49EC5CA6-6479-49D5-B4B5-5643D26B83CD}"/>
          </ac:cxnSpMkLst>
        </pc:cxnChg>
        <pc:cxnChg chg="add del">
          <ac:chgData name="kathleenmmoser@gmail.com" userId="9f09bef78553efc6" providerId="LiveId" clId="{443A1D89-70C5-4F51-81F4-BFD6EF494CEC}" dt="2021-04-22T16:51:36.541" v="6698" actId="26606"/>
          <ac:cxnSpMkLst>
            <pc:docMk/>
            <pc:sldMk cId="3960445601" sldId="268"/>
            <ac:cxnSpMk id="32" creationId="{8A5AEE14-4971-4A17-9134-2678A90F29F5}"/>
          </ac:cxnSpMkLst>
        </pc:cxnChg>
      </pc:sldChg>
      <pc:sldChg chg="modSp new mod">
        <pc:chgData name="kathleenmmoser@gmail.com" userId="9f09bef78553efc6" providerId="LiveId" clId="{443A1D89-70C5-4F51-81F4-BFD6EF494CEC}" dt="2021-04-22T16:56:18.182" v="6735"/>
        <pc:sldMkLst>
          <pc:docMk/>
          <pc:sldMk cId="1665745046" sldId="269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1665745046" sldId="269"/>
            <ac:spMk id="2" creationId="{ACAAD58B-CEDE-4E2E-BC3D-44670C238771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1665745046" sldId="269"/>
            <ac:spMk id="3" creationId="{9446B764-E766-4D62-949F-2C88C8458D9B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1665745046" sldId="269"/>
            <ac:spMk id="4" creationId="{60253A2A-9038-4DD2-B454-44C1EE932AC3}"/>
          </ac:spMkLst>
        </pc:spChg>
      </pc:sldChg>
      <pc:sldChg chg="modSp new mod">
        <pc:chgData name="kathleenmmoser@gmail.com" userId="9f09bef78553efc6" providerId="LiveId" clId="{443A1D89-70C5-4F51-81F4-BFD6EF494CEC}" dt="2021-04-22T16:56:18.182" v="6735"/>
        <pc:sldMkLst>
          <pc:docMk/>
          <pc:sldMk cId="3845828382" sldId="270"/>
        </pc:sldMkLst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3845828382" sldId="270"/>
            <ac:spMk id="2" creationId="{66533348-865C-41C0-B6C4-DC61468E5938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3845828382" sldId="270"/>
            <ac:spMk id="3" creationId="{18C83FF4-4E78-4EF1-A595-9DBE41C13D8D}"/>
          </ac:spMkLst>
        </pc:spChg>
        <pc:spChg chg="mod">
          <ac:chgData name="kathleenmmoser@gmail.com" userId="9f09bef78553efc6" providerId="LiveId" clId="{443A1D89-70C5-4F51-81F4-BFD6EF494CEC}" dt="2021-04-22T16:56:18.182" v="6735"/>
          <ac:spMkLst>
            <pc:docMk/>
            <pc:sldMk cId="3845828382" sldId="270"/>
            <ac:spMk id="4" creationId="{CFFE08A6-22B2-488D-95E9-E82C5100D67C}"/>
          </ac:spMkLst>
        </pc:spChg>
      </pc:sldChg>
      <pc:sldChg chg="addSp delSp modSp new mod setBg modClrScheme delDesignElem chgLayout">
        <pc:chgData name="kathleenmmoser@gmail.com" userId="9f09bef78553efc6" providerId="LiveId" clId="{443A1D89-70C5-4F51-81F4-BFD6EF494CEC}" dt="2021-04-22T16:56:18.182" v="6735"/>
        <pc:sldMkLst>
          <pc:docMk/>
          <pc:sldMk cId="4206533353" sldId="271"/>
        </pc:sldMkLst>
        <pc:spChg chg="mod ord">
          <ac:chgData name="kathleenmmoser@gmail.com" userId="9f09bef78553efc6" providerId="LiveId" clId="{443A1D89-70C5-4F51-81F4-BFD6EF494CEC}" dt="2021-04-22T16:56:18.182" v="6735"/>
          <ac:spMkLst>
            <pc:docMk/>
            <pc:sldMk cId="4206533353" sldId="271"/>
            <ac:spMk id="2" creationId="{CC20E216-30EF-49E9-B432-431DE9946110}"/>
          </ac:spMkLst>
        </pc:spChg>
        <pc:spChg chg="add del mod ord">
          <ac:chgData name="kathleenmmoser@gmail.com" userId="9f09bef78553efc6" providerId="LiveId" clId="{443A1D89-70C5-4F51-81F4-BFD6EF494CEC}" dt="2021-04-19T08:50:25.319" v="3808" actId="21"/>
          <ac:spMkLst>
            <pc:docMk/>
            <pc:sldMk cId="4206533353" sldId="271"/>
            <ac:spMk id="3" creationId="{52039151-832E-4633-A97F-77F1E4A5341D}"/>
          </ac:spMkLst>
        </pc:spChg>
        <pc:spChg chg="add del mod ord">
          <ac:chgData name="kathleenmmoser@gmail.com" userId="9f09bef78553efc6" providerId="LiveId" clId="{443A1D89-70C5-4F51-81F4-BFD6EF494CEC}" dt="2021-04-19T08:45:44.715" v="3793" actId="700"/>
          <ac:spMkLst>
            <pc:docMk/>
            <pc:sldMk cId="4206533353" sldId="271"/>
            <ac:spMk id="4" creationId="{9FEE7915-E61C-427D-95C8-D8C44DD4FBFE}"/>
          </ac:spMkLst>
        </pc:spChg>
        <pc:spChg chg="add del mod">
          <ac:chgData name="kathleenmmoser@gmail.com" userId="9f09bef78553efc6" providerId="LiveId" clId="{443A1D89-70C5-4F51-81F4-BFD6EF494CEC}" dt="2021-04-19T08:45:44.116" v="3792" actId="6264"/>
          <ac:spMkLst>
            <pc:docMk/>
            <pc:sldMk cId="4206533353" sldId="271"/>
            <ac:spMk id="6" creationId="{72BCDF7D-0E0A-48E0-8B4B-0B9A879AEC1C}"/>
          </ac:spMkLst>
        </pc:spChg>
        <pc:spChg chg="add del mod">
          <ac:chgData name="kathleenmmoser@gmail.com" userId="9f09bef78553efc6" providerId="LiveId" clId="{443A1D89-70C5-4F51-81F4-BFD6EF494CEC}" dt="2021-04-19T08:45:44.116" v="3792" actId="6264"/>
          <ac:spMkLst>
            <pc:docMk/>
            <pc:sldMk cId="4206533353" sldId="271"/>
            <ac:spMk id="7" creationId="{E7E45F9D-2703-404D-9EDE-0313437A702A}"/>
          </ac:spMkLst>
        </pc:spChg>
        <pc:spChg chg="add del mod ord">
          <ac:chgData name="kathleenmmoser@gmail.com" userId="9f09bef78553efc6" providerId="LiveId" clId="{443A1D89-70C5-4F51-81F4-BFD6EF494CEC}" dt="2021-04-19T08:45:44.116" v="3792" actId="6264"/>
          <ac:spMkLst>
            <pc:docMk/>
            <pc:sldMk cId="4206533353" sldId="271"/>
            <ac:spMk id="8" creationId="{99669FFB-F810-40C4-AD81-B0B06E5E9356}"/>
          </ac:spMkLst>
        </pc:spChg>
        <pc:spChg chg="add del">
          <ac:chgData name="kathleenmmoser@gmail.com" userId="9f09bef78553efc6" providerId="LiveId" clId="{443A1D89-70C5-4F51-81F4-BFD6EF494CEC}" dt="2021-04-19T08:44:18.505" v="3784" actId="26606"/>
          <ac:spMkLst>
            <pc:docMk/>
            <pc:sldMk cId="4206533353" sldId="271"/>
            <ac:spMk id="9" creationId="{0EB72A9B-FD82-4F09-BF1E-D39311D3A0E3}"/>
          </ac:spMkLst>
        </pc:spChg>
        <pc:spChg chg="add del mod">
          <ac:chgData name="kathleenmmoser@gmail.com" userId="9f09bef78553efc6" providerId="LiveId" clId="{443A1D89-70C5-4F51-81F4-BFD6EF494CEC}" dt="2021-04-19T08:45:42.852" v="3791" actId="6264"/>
          <ac:spMkLst>
            <pc:docMk/>
            <pc:sldMk cId="4206533353" sldId="271"/>
            <ac:spMk id="10" creationId="{344BCBE6-14AE-4DB4-A531-7F51F2AD7B85}"/>
          </ac:spMkLst>
        </pc:spChg>
        <pc:spChg chg="add del">
          <ac:chgData name="kathleenmmoser@gmail.com" userId="9f09bef78553efc6" providerId="LiveId" clId="{443A1D89-70C5-4F51-81F4-BFD6EF494CEC}" dt="2021-04-19T08:44:18.505" v="3784" actId="26606"/>
          <ac:spMkLst>
            <pc:docMk/>
            <pc:sldMk cId="4206533353" sldId="271"/>
            <ac:spMk id="11" creationId="{DD39B371-6E4E-4070-AB4E-4D788405A5A6}"/>
          </ac:spMkLst>
        </pc:spChg>
        <pc:spChg chg="add del mod">
          <ac:chgData name="kathleenmmoser@gmail.com" userId="9f09bef78553efc6" providerId="LiveId" clId="{443A1D89-70C5-4F51-81F4-BFD6EF494CEC}" dt="2021-04-19T08:45:42.852" v="3791" actId="6264"/>
          <ac:spMkLst>
            <pc:docMk/>
            <pc:sldMk cId="4206533353" sldId="271"/>
            <ac:spMk id="12" creationId="{FE549BE3-C3D6-4464-B6D7-A47B5D0D41FF}"/>
          </ac:spMkLst>
        </pc:spChg>
        <pc:spChg chg="add del">
          <ac:chgData name="kathleenmmoser@gmail.com" userId="9f09bef78553efc6" providerId="LiveId" clId="{443A1D89-70C5-4F51-81F4-BFD6EF494CEC}" dt="2021-04-19T08:44:18.505" v="3784" actId="26606"/>
          <ac:spMkLst>
            <pc:docMk/>
            <pc:sldMk cId="4206533353" sldId="271"/>
            <ac:spMk id="13" creationId="{B937DAED-8BFE-4563-BB45-B5E554D70A84}"/>
          </ac:spMkLst>
        </pc:spChg>
        <pc:spChg chg="add del mod ord">
          <ac:chgData name="kathleenmmoser@gmail.com" userId="9f09bef78553efc6" providerId="LiveId" clId="{443A1D89-70C5-4F51-81F4-BFD6EF494CEC}" dt="2021-04-19T08:45:42.852" v="3791" actId="6264"/>
          <ac:spMkLst>
            <pc:docMk/>
            <pc:sldMk cId="4206533353" sldId="271"/>
            <ac:spMk id="14" creationId="{78D62F8F-EC4E-43BD-9C74-490CC3CCDDEF}"/>
          </ac:spMkLst>
        </pc:spChg>
        <pc:spChg chg="add del">
          <ac:chgData name="kathleenmmoser@gmail.com" userId="9f09bef78553efc6" providerId="LiveId" clId="{443A1D89-70C5-4F51-81F4-BFD6EF494CEC}" dt="2021-04-19T08:44:26.033" v="3786" actId="26606"/>
          <ac:spMkLst>
            <pc:docMk/>
            <pc:sldMk cId="4206533353" sldId="271"/>
            <ac:spMk id="15" creationId="{A2AD6B69-E0A0-476D-9EE1-6B69F04C59F8}"/>
          </ac:spMkLst>
        </pc:spChg>
        <pc:spChg chg="add del">
          <ac:chgData name="kathleenmmoser@gmail.com" userId="9f09bef78553efc6" providerId="LiveId" clId="{443A1D89-70C5-4F51-81F4-BFD6EF494CEC}" dt="2021-04-19T08:44:26.033" v="3786" actId="26606"/>
          <ac:spMkLst>
            <pc:docMk/>
            <pc:sldMk cId="4206533353" sldId="271"/>
            <ac:spMk id="16" creationId="{16BE10A1-AD5F-4AB3-8A94-41D62B494ADB}"/>
          </ac:spMkLst>
        </pc:spChg>
        <pc:spChg chg="add del">
          <ac:chgData name="kathleenmmoser@gmail.com" userId="9f09bef78553efc6" providerId="LiveId" clId="{443A1D89-70C5-4F51-81F4-BFD6EF494CEC}" dt="2021-04-19T08:44:26.033" v="3786" actId="26606"/>
          <ac:spMkLst>
            <pc:docMk/>
            <pc:sldMk cId="4206533353" sldId="271"/>
            <ac:spMk id="17" creationId="{5684BFFE-6A90-4311-ACD5-B34177D46462}"/>
          </ac:spMkLst>
        </pc:spChg>
        <pc:spChg chg="add mod ord">
          <ac:chgData name="kathleenmmoser@gmail.com" userId="9f09bef78553efc6" providerId="LiveId" clId="{443A1D89-70C5-4F51-81F4-BFD6EF494CEC}" dt="2021-04-19T08:50:47.145" v="3815"/>
          <ac:spMkLst>
            <pc:docMk/>
            <pc:sldMk cId="4206533353" sldId="271"/>
            <ac:spMk id="19" creationId="{64A8A753-C5B7-45B0-918D-60BBE6CAC16D}"/>
          </ac:spMkLst>
        </pc:spChg>
        <pc:spChg chg="add del">
          <ac:chgData name="kathleenmmoser@gmail.com" userId="9f09bef78553efc6" providerId="LiveId" clId="{443A1D89-70C5-4F51-81F4-BFD6EF494CEC}" dt="2021-04-19T08:45:45.441" v="3794" actId="26606"/>
          <ac:spMkLst>
            <pc:docMk/>
            <pc:sldMk cId="4206533353" sldId="271"/>
            <ac:spMk id="20" creationId="{0EB72A9B-FD82-4F09-BF1E-D39311D3A0E3}"/>
          </ac:spMkLst>
        </pc:spChg>
        <pc:spChg chg="add del">
          <ac:chgData name="kathleenmmoser@gmail.com" userId="9f09bef78553efc6" providerId="LiveId" clId="{443A1D89-70C5-4F51-81F4-BFD6EF494CEC}" dt="2021-04-19T08:45:45.441" v="3794" actId="26606"/>
          <ac:spMkLst>
            <pc:docMk/>
            <pc:sldMk cId="4206533353" sldId="271"/>
            <ac:spMk id="21" creationId="{DD39B371-6E4E-4070-AB4E-4D788405A5A6}"/>
          </ac:spMkLst>
        </pc:spChg>
        <pc:spChg chg="add del">
          <ac:chgData name="kathleenmmoser@gmail.com" userId="9f09bef78553efc6" providerId="LiveId" clId="{443A1D89-70C5-4F51-81F4-BFD6EF494CEC}" dt="2021-04-19T08:45:45.441" v="3794" actId="26606"/>
          <ac:spMkLst>
            <pc:docMk/>
            <pc:sldMk cId="4206533353" sldId="271"/>
            <ac:spMk id="22" creationId="{B937DAED-8BFE-4563-BB45-B5E554D70A84}"/>
          </ac:spMkLst>
        </pc:spChg>
        <pc:graphicFrameChg chg="add del">
          <ac:chgData name="kathleenmmoser@gmail.com" userId="9f09bef78553efc6" providerId="LiveId" clId="{443A1D89-70C5-4F51-81F4-BFD6EF494CEC}" dt="2021-04-19T08:44:18.505" v="3784" actId="26606"/>
          <ac:graphicFrameMkLst>
            <pc:docMk/>
            <pc:sldMk cId="4206533353" sldId="271"/>
            <ac:graphicFrameMk id="5" creationId="{CED07464-9F18-4F69-8F97-F07F4384B170}"/>
          </ac:graphicFrameMkLst>
        </pc:graphicFrameChg>
        <pc:graphicFrameChg chg="add del">
          <ac:chgData name="kathleenmmoser@gmail.com" userId="9f09bef78553efc6" providerId="LiveId" clId="{443A1D89-70C5-4F51-81F4-BFD6EF494CEC}" dt="2021-04-19T08:44:26.033" v="3786" actId="26606"/>
          <ac:graphicFrameMkLst>
            <pc:docMk/>
            <pc:sldMk cId="4206533353" sldId="271"/>
            <ac:graphicFrameMk id="18" creationId="{D801B54A-EAC3-4FA9-9069-0C516528084A}"/>
          </ac:graphicFrameMkLst>
        </pc:graphicFrameChg>
        <pc:graphicFrameChg chg="add del mod ord">
          <ac:chgData name="kathleenmmoser@gmail.com" userId="9f09bef78553efc6" providerId="LiveId" clId="{443A1D89-70C5-4F51-81F4-BFD6EF494CEC}" dt="2021-04-19T08:45:45.441" v="3794" actId="26606"/>
          <ac:graphicFrameMkLst>
            <pc:docMk/>
            <pc:sldMk cId="4206533353" sldId="271"/>
            <ac:graphicFrameMk id="23" creationId="{CED07464-9F18-4F69-8F97-F07F4384B170}"/>
          </ac:graphicFrameMkLst>
        </pc:graphicFrameChg>
      </pc:sldChg>
      <pc:sldMasterChg chg="setBg modSldLayout">
        <pc:chgData name="kathleenmmoser@gmail.com" userId="9f09bef78553efc6" providerId="LiveId" clId="{443A1D89-70C5-4F51-81F4-BFD6EF494CEC}" dt="2021-04-22T16:58:25.907" v="6839"/>
        <pc:sldMasterMkLst>
          <pc:docMk/>
          <pc:sldMasterMk cId="251036742" sldId="2147483738"/>
        </pc:sldMasterMkLst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1835656856" sldId="2147483727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1633389530" sldId="2147483728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1980587736" sldId="2147483729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4185405929" sldId="2147483730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1237881224" sldId="2147483731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4210982248" sldId="2147483732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577747822" sldId="2147483733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1121268992" sldId="2147483734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3988145188" sldId="2147483735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1005829030" sldId="2147483736"/>
          </pc:sldLayoutMkLst>
        </pc:sldLayoutChg>
        <pc:sldLayoutChg chg="setBg">
          <pc:chgData name="kathleenmmoser@gmail.com" userId="9f09bef78553efc6" providerId="LiveId" clId="{443A1D89-70C5-4F51-81F4-BFD6EF494CEC}" dt="2021-04-22T16:58:25.907" v="6839"/>
          <pc:sldLayoutMkLst>
            <pc:docMk/>
            <pc:sldMasterMk cId="251036742" sldId="2147483738"/>
            <pc:sldLayoutMk cId="488370289" sldId="214748373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B25C3-7F6C-44FA-9902-3946C752D2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7A6FDC-1B31-4FD6-8518-AB3BCC6B12D7}">
      <dgm:prSet/>
      <dgm:spPr/>
      <dgm:t>
        <a:bodyPr/>
        <a:lstStyle/>
        <a:p>
          <a:r>
            <a:rPr lang="en-US" dirty="0"/>
            <a:t>Why</a:t>
          </a:r>
          <a:r>
            <a:rPr lang="en-US" baseline="0" dirty="0"/>
            <a:t> measure feminism in people who do not identify as women?</a:t>
          </a:r>
          <a:endParaRPr lang="en-US" dirty="0"/>
        </a:p>
      </dgm:t>
    </dgm:pt>
    <dgm:pt modelId="{7A35A5CC-6DBA-409E-B502-4A415AA49CA9}" type="parTrans" cxnId="{B418FA79-D36C-4E01-B2FB-7166A4490D67}">
      <dgm:prSet/>
      <dgm:spPr/>
      <dgm:t>
        <a:bodyPr/>
        <a:lstStyle/>
        <a:p>
          <a:endParaRPr lang="en-US"/>
        </a:p>
      </dgm:t>
    </dgm:pt>
    <dgm:pt modelId="{8F42F2C9-27C1-4454-AD16-BA71DE34C88D}" type="sibTrans" cxnId="{B418FA79-D36C-4E01-B2FB-7166A4490D67}">
      <dgm:prSet/>
      <dgm:spPr/>
      <dgm:t>
        <a:bodyPr/>
        <a:lstStyle/>
        <a:p>
          <a:endParaRPr lang="en-US"/>
        </a:p>
      </dgm:t>
    </dgm:pt>
    <dgm:pt modelId="{4D70127A-99BE-432A-88C3-E286B40427FE}">
      <dgm:prSet/>
      <dgm:spPr/>
      <dgm:t>
        <a:bodyPr/>
        <a:lstStyle/>
        <a:p>
          <a:r>
            <a:rPr lang="en-US" dirty="0"/>
            <a:t>Why create a new measure?</a:t>
          </a:r>
        </a:p>
      </dgm:t>
    </dgm:pt>
    <dgm:pt modelId="{C0366AAB-27FC-49C5-B488-B5B940C5617A}" type="parTrans" cxnId="{5BC37200-E4CF-4E5A-BC00-4CEB647EC355}">
      <dgm:prSet/>
      <dgm:spPr/>
      <dgm:t>
        <a:bodyPr/>
        <a:lstStyle/>
        <a:p>
          <a:endParaRPr lang="en-US"/>
        </a:p>
      </dgm:t>
    </dgm:pt>
    <dgm:pt modelId="{DDF333E0-3524-48AF-A5A0-F151C281D741}" type="sibTrans" cxnId="{5BC37200-E4CF-4E5A-BC00-4CEB647EC355}">
      <dgm:prSet/>
      <dgm:spPr/>
      <dgm:t>
        <a:bodyPr/>
        <a:lstStyle/>
        <a:p>
          <a:endParaRPr lang="en-US"/>
        </a:p>
      </dgm:t>
    </dgm:pt>
    <dgm:pt modelId="{9FCD7329-F26C-4CB5-AEFF-F6D707AA17FF}">
      <dgm:prSet/>
      <dgm:spPr/>
      <dgm:t>
        <a:bodyPr/>
        <a:lstStyle/>
        <a:p>
          <a:r>
            <a:rPr lang="en-US" dirty="0"/>
            <a:t>What measures are being used now?</a:t>
          </a:r>
        </a:p>
      </dgm:t>
    </dgm:pt>
    <dgm:pt modelId="{BF76A9A7-3C6A-4B59-A05B-D615B3A88019}" type="parTrans" cxnId="{27B47C0F-5EED-4FE0-8E1C-EBC3C2309556}">
      <dgm:prSet/>
      <dgm:spPr/>
      <dgm:t>
        <a:bodyPr/>
        <a:lstStyle/>
        <a:p>
          <a:endParaRPr lang="en-US"/>
        </a:p>
      </dgm:t>
    </dgm:pt>
    <dgm:pt modelId="{7C701941-839D-4DC1-8EFC-18421571CD77}" type="sibTrans" cxnId="{27B47C0F-5EED-4FE0-8E1C-EBC3C2309556}">
      <dgm:prSet/>
      <dgm:spPr/>
      <dgm:t>
        <a:bodyPr/>
        <a:lstStyle/>
        <a:p>
          <a:endParaRPr lang="en-US"/>
        </a:p>
      </dgm:t>
    </dgm:pt>
    <dgm:pt modelId="{E8AEA875-3E4C-488E-A3CA-A2A5C54BB345}" type="pres">
      <dgm:prSet presAssocID="{06AB25C3-7F6C-44FA-9902-3946C752D2FC}" presName="vert0" presStyleCnt="0">
        <dgm:presLayoutVars>
          <dgm:dir/>
          <dgm:animOne val="branch"/>
          <dgm:animLvl val="lvl"/>
        </dgm:presLayoutVars>
      </dgm:prSet>
      <dgm:spPr/>
    </dgm:pt>
    <dgm:pt modelId="{4E82EC18-0D02-423F-AE79-7681AF72A710}" type="pres">
      <dgm:prSet presAssocID="{8F7A6FDC-1B31-4FD6-8518-AB3BCC6B12D7}" presName="thickLine" presStyleLbl="alignNode1" presStyleIdx="0" presStyleCnt="3"/>
      <dgm:spPr/>
    </dgm:pt>
    <dgm:pt modelId="{7B1B144E-F420-409E-84A7-95E61DC26B6E}" type="pres">
      <dgm:prSet presAssocID="{8F7A6FDC-1B31-4FD6-8518-AB3BCC6B12D7}" presName="horz1" presStyleCnt="0"/>
      <dgm:spPr/>
    </dgm:pt>
    <dgm:pt modelId="{138EF944-476A-4D27-9A9A-9914B8B391C9}" type="pres">
      <dgm:prSet presAssocID="{8F7A6FDC-1B31-4FD6-8518-AB3BCC6B12D7}" presName="tx1" presStyleLbl="revTx" presStyleIdx="0" presStyleCnt="3"/>
      <dgm:spPr/>
    </dgm:pt>
    <dgm:pt modelId="{9CC48D79-ECF9-42F4-9A81-EF2E29FB3959}" type="pres">
      <dgm:prSet presAssocID="{8F7A6FDC-1B31-4FD6-8518-AB3BCC6B12D7}" presName="vert1" presStyleCnt="0"/>
      <dgm:spPr/>
    </dgm:pt>
    <dgm:pt modelId="{3D408891-0065-4BBB-8908-A5C2D11650AD}" type="pres">
      <dgm:prSet presAssocID="{4D70127A-99BE-432A-88C3-E286B40427FE}" presName="thickLine" presStyleLbl="alignNode1" presStyleIdx="1" presStyleCnt="3"/>
      <dgm:spPr/>
    </dgm:pt>
    <dgm:pt modelId="{5416411C-4389-4B5D-9B11-B72094BA5CCC}" type="pres">
      <dgm:prSet presAssocID="{4D70127A-99BE-432A-88C3-E286B40427FE}" presName="horz1" presStyleCnt="0"/>
      <dgm:spPr/>
    </dgm:pt>
    <dgm:pt modelId="{37EA4472-E306-4201-9354-F49ADD58C61A}" type="pres">
      <dgm:prSet presAssocID="{4D70127A-99BE-432A-88C3-E286B40427FE}" presName="tx1" presStyleLbl="revTx" presStyleIdx="1" presStyleCnt="3"/>
      <dgm:spPr/>
    </dgm:pt>
    <dgm:pt modelId="{2534CDA8-4262-49EC-81CC-5D747EA54C67}" type="pres">
      <dgm:prSet presAssocID="{4D70127A-99BE-432A-88C3-E286B40427FE}" presName="vert1" presStyleCnt="0"/>
      <dgm:spPr/>
    </dgm:pt>
    <dgm:pt modelId="{41FE75AB-F6ED-4EB2-A9BC-6919234F176A}" type="pres">
      <dgm:prSet presAssocID="{9FCD7329-F26C-4CB5-AEFF-F6D707AA17FF}" presName="thickLine" presStyleLbl="alignNode1" presStyleIdx="2" presStyleCnt="3"/>
      <dgm:spPr/>
    </dgm:pt>
    <dgm:pt modelId="{DB2E24DC-A216-4293-AB82-676BC01FE80F}" type="pres">
      <dgm:prSet presAssocID="{9FCD7329-F26C-4CB5-AEFF-F6D707AA17FF}" presName="horz1" presStyleCnt="0"/>
      <dgm:spPr/>
    </dgm:pt>
    <dgm:pt modelId="{8F1B30D7-6413-45C0-8FDE-BBC9E5FEDD58}" type="pres">
      <dgm:prSet presAssocID="{9FCD7329-F26C-4CB5-AEFF-F6D707AA17FF}" presName="tx1" presStyleLbl="revTx" presStyleIdx="2" presStyleCnt="3"/>
      <dgm:spPr/>
    </dgm:pt>
    <dgm:pt modelId="{92A6DA60-FF80-4FD5-BBB2-D4C445F512CD}" type="pres">
      <dgm:prSet presAssocID="{9FCD7329-F26C-4CB5-AEFF-F6D707AA17FF}" presName="vert1" presStyleCnt="0"/>
      <dgm:spPr/>
    </dgm:pt>
  </dgm:ptLst>
  <dgm:cxnLst>
    <dgm:cxn modelId="{5BC37200-E4CF-4E5A-BC00-4CEB647EC355}" srcId="{06AB25C3-7F6C-44FA-9902-3946C752D2FC}" destId="{4D70127A-99BE-432A-88C3-E286B40427FE}" srcOrd="1" destOrd="0" parTransId="{C0366AAB-27FC-49C5-B488-B5B940C5617A}" sibTransId="{DDF333E0-3524-48AF-A5A0-F151C281D741}"/>
    <dgm:cxn modelId="{27B47C0F-5EED-4FE0-8E1C-EBC3C2309556}" srcId="{06AB25C3-7F6C-44FA-9902-3946C752D2FC}" destId="{9FCD7329-F26C-4CB5-AEFF-F6D707AA17FF}" srcOrd="2" destOrd="0" parTransId="{BF76A9A7-3C6A-4B59-A05B-D615B3A88019}" sibTransId="{7C701941-839D-4DC1-8EFC-18421571CD77}"/>
    <dgm:cxn modelId="{9C07DA23-216D-4F0B-B9D1-BF9F5E89DA89}" type="presOf" srcId="{8F7A6FDC-1B31-4FD6-8518-AB3BCC6B12D7}" destId="{138EF944-476A-4D27-9A9A-9914B8B391C9}" srcOrd="0" destOrd="0" presId="urn:microsoft.com/office/officeart/2008/layout/LinedList"/>
    <dgm:cxn modelId="{095EAD67-442B-4F46-A12B-E00379A514B0}" type="presOf" srcId="{06AB25C3-7F6C-44FA-9902-3946C752D2FC}" destId="{E8AEA875-3E4C-488E-A3CA-A2A5C54BB345}" srcOrd="0" destOrd="0" presId="urn:microsoft.com/office/officeart/2008/layout/LinedList"/>
    <dgm:cxn modelId="{399E524F-EA8F-4396-97BB-8A1FD49E2F63}" type="presOf" srcId="{9FCD7329-F26C-4CB5-AEFF-F6D707AA17FF}" destId="{8F1B30D7-6413-45C0-8FDE-BBC9E5FEDD58}" srcOrd="0" destOrd="0" presId="urn:microsoft.com/office/officeart/2008/layout/LinedList"/>
    <dgm:cxn modelId="{B418FA79-D36C-4E01-B2FB-7166A4490D67}" srcId="{06AB25C3-7F6C-44FA-9902-3946C752D2FC}" destId="{8F7A6FDC-1B31-4FD6-8518-AB3BCC6B12D7}" srcOrd="0" destOrd="0" parTransId="{7A35A5CC-6DBA-409E-B502-4A415AA49CA9}" sibTransId="{8F42F2C9-27C1-4454-AD16-BA71DE34C88D}"/>
    <dgm:cxn modelId="{48F4BFDA-4729-4C07-8563-05544CE37B66}" type="presOf" srcId="{4D70127A-99BE-432A-88C3-E286B40427FE}" destId="{37EA4472-E306-4201-9354-F49ADD58C61A}" srcOrd="0" destOrd="0" presId="urn:microsoft.com/office/officeart/2008/layout/LinedList"/>
    <dgm:cxn modelId="{3760D2F6-9070-4E8F-833E-CD6F1F1D5EA4}" type="presParOf" srcId="{E8AEA875-3E4C-488E-A3CA-A2A5C54BB345}" destId="{4E82EC18-0D02-423F-AE79-7681AF72A710}" srcOrd="0" destOrd="0" presId="urn:microsoft.com/office/officeart/2008/layout/LinedList"/>
    <dgm:cxn modelId="{5B9FFEF7-0BF1-424B-B891-CFF055172840}" type="presParOf" srcId="{E8AEA875-3E4C-488E-A3CA-A2A5C54BB345}" destId="{7B1B144E-F420-409E-84A7-95E61DC26B6E}" srcOrd="1" destOrd="0" presId="urn:microsoft.com/office/officeart/2008/layout/LinedList"/>
    <dgm:cxn modelId="{8335F8FA-CE7C-4F10-AF6E-4A8B39AB3D57}" type="presParOf" srcId="{7B1B144E-F420-409E-84A7-95E61DC26B6E}" destId="{138EF944-476A-4D27-9A9A-9914B8B391C9}" srcOrd="0" destOrd="0" presId="urn:microsoft.com/office/officeart/2008/layout/LinedList"/>
    <dgm:cxn modelId="{6875E8E1-ADC5-4DDA-AB3D-86550372B552}" type="presParOf" srcId="{7B1B144E-F420-409E-84A7-95E61DC26B6E}" destId="{9CC48D79-ECF9-42F4-9A81-EF2E29FB3959}" srcOrd="1" destOrd="0" presId="urn:microsoft.com/office/officeart/2008/layout/LinedList"/>
    <dgm:cxn modelId="{6B9D63E8-5C0C-47EA-BF99-1422D28FCD14}" type="presParOf" srcId="{E8AEA875-3E4C-488E-A3CA-A2A5C54BB345}" destId="{3D408891-0065-4BBB-8908-A5C2D11650AD}" srcOrd="2" destOrd="0" presId="urn:microsoft.com/office/officeart/2008/layout/LinedList"/>
    <dgm:cxn modelId="{67F0C69E-266B-48A4-98BC-4497B837E263}" type="presParOf" srcId="{E8AEA875-3E4C-488E-A3CA-A2A5C54BB345}" destId="{5416411C-4389-4B5D-9B11-B72094BA5CCC}" srcOrd="3" destOrd="0" presId="urn:microsoft.com/office/officeart/2008/layout/LinedList"/>
    <dgm:cxn modelId="{3DE8613E-AC47-4BD7-ACB6-AE600EB7731B}" type="presParOf" srcId="{5416411C-4389-4B5D-9B11-B72094BA5CCC}" destId="{37EA4472-E306-4201-9354-F49ADD58C61A}" srcOrd="0" destOrd="0" presId="urn:microsoft.com/office/officeart/2008/layout/LinedList"/>
    <dgm:cxn modelId="{070977C3-7DFE-43A3-B13B-4ACCFAF75B14}" type="presParOf" srcId="{5416411C-4389-4B5D-9B11-B72094BA5CCC}" destId="{2534CDA8-4262-49EC-81CC-5D747EA54C67}" srcOrd="1" destOrd="0" presId="urn:microsoft.com/office/officeart/2008/layout/LinedList"/>
    <dgm:cxn modelId="{36682EBA-4916-4E78-91EC-BA846409BDE9}" type="presParOf" srcId="{E8AEA875-3E4C-488E-A3CA-A2A5C54BB345}" destId="{41FE75AB-F6ED-4EB2-A9BC-6919234F176A}" srcOrd="4" destOrd="0" presId="urn:microsoft.com/office/officeart/2008/layout/LinedList"/>
    <dgm:cxn modelId="{70D9A262-2093-4052-866B-DA5E658DE8F0}" type="presParOf" srcId="{E8AEA875-3E4C-488E-A3CA-A2A5C54BB345}" destId="{DB2E24DC-A216-4293-AB82-676BC01FE80F}" srcOrd="5" destOrd="0" presId="urn:microsoft.com/office/officeart/2008/layout/LinedList"/>
    <dgm:cxn modelId="{73A55332-82AB-472C-9804-307125CB7897}" type="presParOf" srcId="{DB2E24DC-A216-4293-AB82-676BC01FE80F}" destId="{8F1B30D7-6413-45C0-8FDE-BBC9E5FEDD58}" srcOrd="0" destOrd="0" presId="urn:microsoft.com/office/officeart/2008/layout/LinedList"/>
    <dgm:cxn modelId="{DBEAD375-37B9-4E28-A43D-54F400760FCC}" type="presParOf" srcId="{DB2E24DC-A216-4293-AB82-676BC01FE80F}" destId="{92A6DA60-FF80-4FD5-BBB2-D4C445F512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CAD9E-AF0D-43AF-9BCA-3B127D2FDC09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7CE544D-5160-4125-B7A5-DD647CCB3BF1}">
      <dgm:prSet/>
      <dgm:spPr/>
      <dgm:t>
        <a:bodyPr/>
        <a:lstStyle/>
        <a:p>
          <a:r>
            <a:rPr lang="en-US" dirty="0"/>
            <a:t>Feminism Identity Composite </a:t>
          </a:r>
          <a:r>
            <a:rPr lang="en-US" baseline="30000" dirty="0"/>
            <a:t>3</a:t>
          </a:r>
          <a:endParaRPr lang="en-US" dirty="0"/>
        </a:p>
      </dgm:t>
    </dgm:pt>
    <dgm:pt modelId="{C10462E2-EC35-4C63-9312-91E61DD7B47D}" type="parTrans" cxnId="{B460A4E3-E5E0-422B-9BFE-5EA1C0FA37E1}">
      <dgm:prSet/>
      <dgm:spPr/>
      <dgm:t>
        <a:bodyPr/>
        <a:lstStyle/>
        <a:p>
          <a:endParaRPr lang="en-US"/>
        </a:p>
      </dgm:t>
    </dgm:pt>
    <dgm:pt modelId="{1ADA70B9-2902-4ED6-A3F0-3F0F17AD1F3A}" type="sibTrans" cxnId="{B460A4E3-E5E0-422B-9BFE-5EA1C0FA37E1}">
      <dgm:prSet/>
      <dgm:spPr/>
      <dgm:t>
        <a:bodyPr/>
        <a:lstStyle/>
        <a:p>
          <a:endParaRPr lang="en-US"/>
        </a:p>
      </dgm:t>
    </dgm:pt>
    <dgm:pt modelId="{39641CFB-A7EA-449C-9E36-C987F51F028F}">
      <dgm:prSet/>
      <dgm:spPr/>
      <dgm:t>
        <a:bodyPr/>
        <a:lstStyle/>
        <a:p>
          <a:r>
            <a:rPr lang="en-US"/>
            <a:t>33-item likert-style scale designed to measure feminism identity development in women. </a:t>
          </a:r>
        </a:p>
      </dgm:t>
    </dgm:pt>
    <dgm:pt modelId="{E14950BC-D275-45FB-9BE9-DE51E1283D91}" type="parTrans" cxnId="{935EBEF2-613D-43CC-A60B-48CFCCD67FB1}">
      <dgm:prSet/>
      <dgm:spPr/>
      <dgm:t>
        <a:bodyPr/>
        <a:lstStyle/>
        <a:p>
          <a:endParaRPr lang="en-US"/>
        </a:p>
      </dgm:t>
    </dgm:pt>
    <dgm:pt modelId="{A752F338-2B78-4E6E-9992-AC0BEE438C94}" type="sibTrans" cxnId="{935EBEF2-613D-43CC-A60B-48CFCCD67FB1}">
      <dgm:prSet/>
      <dgm:spPr/>
      <dgm:t>
        <a:bodyPr/>
        <a:lstStyle/>
        <a:p>
          <a:endParaRPr lang="en-US"/>
        </a:p>
      </dgm:t>
    </dgm:pt>
    <dgm:pt modelId="{338171AF-0986-44DB-944F-DF18872551DD}">
      <dgm:prSet/>
      <dgm:spPr/>
      <dgm:t>
        <a:bodyPr/>
        <a:lstStyle/>
        <a:p>
          <a:r>
            <a:rPr lang="en-US" dirty="0"/>
            <a:t>Not normed for men or non-binary gender groups.</a:t>
          </a:r>
        </a:p>
      </dgm:t>
    </dgm:pt>
    <dgm:pt modelId="{41EDBD89-3D91-4450-B6E5-CF4EBB879122}" type="parTrans" cxnId="{9FC91317-0596-4C36-ACE7-B7545294FC3B}">
      <dgm:prSet/>
      <dgm:spPr/>
      <dgm:t>
        <a:bodyPr/>
        <a:lstStyle/>
        <a:p>
          <a:endParaRPr lang="en-US"/>
        </a:p>
      </dgm:t>
    </dgm:pt>
    <dgm:pt modelId="{E8D9F6B5-461F-4011-9154-87C098F148F0}" type="sibTrans" cxnId="{9FC91317-0596-4C36-ACE7-B7545294FC3B}">
      <dgm:prSet/>
      <dgm:spPr/>
      <dgm:t>
        <a:bodyPr/>
        <a:lstStyle/>
        <a:p>
          <a:endParaRPr lang="en-US"/>
        </a:p>
      </dgm:t>
    </dgm:pt>
    <dgm:pt modelId="{10C0C7E0-BDD0-44AB-ADA2-315891F9D57F}">
      <dgm:prSet/>
      <dgm:spPr/>
      <dgm:t>
        <a:bodyPr/>
        <a:lstStyle/>
        <a:p>
          <a:r>
            <a:rPr lang="en-US" dirty="0"/>
            <a:t>Feminism Scale </a:t>
          </a:r>
          <a:r>
            <a:rPr lang="en-US" baseline="30000" dirty="0"/>
            <a:t>4 </a:t>
          </a:r>
          <a:endParaRPr lang="en-US" dirty="0"/>
        </a:p>
      </dgm:t>
    </dgm:pt>
    <dgm:pt modelId="{FE65C141-C5D9-45C3-A9D6-27A9703D32F7}" type="parTrans" cxnId="{161640E5-EE0E-47DF-AEE8-45F38A4C73A5}">
      <dgm:prSet/>
      <dgm:spPr/>
      <dgm:t>
        <a:bodyPr/>
        <a:lstStyle/>
        <a:p>
          <a:endParaRPr lang="en-US"/>
        </a:p>
      </dgm:t>
    </dgm:pt>
    <dgm:pt modelId="{75FC2DB4-D8AD-4B94-87DA-2D1CF364ECE4}" type="sibTrans" cxnId="{161640E5-EE0E-47DF-AEE8-45F38A4C73A5}">
      <dgm:prSet/>
      <dgm:spPr/>
      <dgm:t>
        <a:bodyPr/>
        <a:lstStyle/>
        <a:p>
          <a:endParaRPr lang="en-US"/>
        </a:p>
      </dgm:t>
    </dgm:pt>
    <dgm:pt modelId="{E64F71E5-30FA-4837-BF1C-BF2B4B34A757}">
      <dgm:prSet/>
      <dgm:spPr/>
      <dgm:t>
        <a:bodyPr/>
        <a:lstStyle/>
        <a:p>
          <a:r>
            <a:rPr lang="en-US"/>
            <a:t>28-item likert-style scale which measures feminism identity.</a:t>
          </a:r>
        </a:p>
      </dgm:t>
    </dgm:pt>
    <dgm:pt modelId="{9066DCD4-AE93-462E-83C7-38128016C0EA}" type="parTrans" cxnId="{29A5560C-508F-454A-8E9B-039C712B9022}">
      <dgm:prSet/>
      <dgm:spPr/>
      <dgm:t>
        <a:bodyPr/>
        <a:lstStyle/>
        <a:p>
          <a:endParaRPr lang="en-US"/>
        </a:p>
      </dgm:t>
    </dgm:pt>
    <dgm:pt modelId="{1FE5BD61-2581-4046-887C-1A026C57AF2A}" type="sibTrans" cxnId="{29A5560C-508F-454A-8E9B-039C712B9022}">
      <dgm:prSet/>
      <dgm:spPr/>
      <dgm:t>
        <a:bodyPr/>
        <a:lstStyle/>
        <a:p>
          <a:endParaRPr lang="en-US"/>
        </a:p>
      </dgm:t>
    </dgm:pt>
    <dgm:pt modelId="{10C1675A-D33B-4D87-A998-BD6D14D9163F}">
      <dgm:prSet/>
      <dgm:spPr/>
      <dgm:t>
        <a:bodyPr/>
        <a:lstStyle/>
        <a:p>
          <a:r>
            <a:rPr lang="en-US" dirty="0"/>
            <a:t>Used to test effectiveness of older style of feminism measures on contemporary views of feminism</a:t>
          </a:r>
        </a:p>
      </dgm:t>
    </dgm:pt>
    <dgm:pt modelId="{66BBC1DC-0BCE-4CB3-B422-0E3994D48479}" type="parTrans" cxnId="{7D84DB10-1562-4253-A499-8DD71DA878BC}">
      <dgm:prSet/>
      <dgm:spPr/>
      <dgm:t>
        <a:bodyPr/>
        <a:lstStyle/>
        <a:p>
          <a:endParaRPr lang="en-US"/>
        </a:p>
      </dgm:t>
    </dgm:pt>
    <dgm:pt modelId="{8B179AFF-2CAC-49EF-A9CD-676AD5F007E8}" type="sibTrans" cxnId="{7D84DB10-1562-4253-A499-8DD71DA878BC}">
      <dgm:prSet/>
      <dgm:spPr/>
      <dgm:t>
        <a:bodyPr/>
        <a:lstStyle/>
        <a:p>
          <a:endParaRPr lang="en-US"/>
        </a:p>
      </dgm:t>
    </dgm:pt>
    <dgm:pt modelId="{FC6D1715-086F-4D39-AD53-BD257E0EE2E6}">
      <dgm:prSet/>
      <dgm:spPr/>
      <dgm:t>
        <a:bodyPr/>
        <a:lstStyle/>
        <a:p>
          <a:r>
            <a:rPr lang="en-US" dirty="0"/>
            <a:t>Feminist Perspective Scale </a:t>
          </a:r>
          <a:r>
            <a:rPr lang="en-US" baseline="30000" dirty="0"/>
            <a:t>5</a:t>
          </a:r>
          <a:endParaRPr lang="en-US" dirty="0"/>
        </a:p>
      </dgm:t>
    </dgm:pt>
    <dgm:pt modelId="{ADB18594-26AF-4AD0-B5E1-098D21ACCE37}" type="parTrans" cxnId="{9CBFF728-1A36-424F-A302-F570D6DCD0D6}">
      <dgm:prSet/>
      <dgm:spPr/>
      <dgm:t>
        <a:bodyPr/>
        <a:lstStyle/>
        <a:p>
          <a:endParaRPr lang="en-US"/>
        </a:p>
      </dgm:t>
    </dgm:pt>
    <dgm:pt modelId="{561C6C32-BABE-4BA5-8695-0F5DFF642F3A}" type="sibTrans" cxnId="{9CBFF728-1A36-424F-A302-F570D6DCD0D6}">
      <dgm:prSet/>
      <dgm:spPr/>
      <dgm:t>
        <a:bodyPr/>
        <a:lstStyle/>
        <a:p>
          <a:endParaRPr lang="en-US"/>
        </a:p>
      </dgm:t>
    </dgm:pt>
    <dgm:pt modelId="{D0C0274C-CB3A-4B12-97BF-013CACECAF0E}">
      <dgm:prSet/>
      <dgm:spPr/>
      <dgm:t>
        <a:bodyPr/>
        <a:lstStyle/>
        <a:p>
          <a:r>
            <a:rPr lang="en-US"/>
            <a:t>78-item likert-style scale developed to measure attitudes toward feminism through a multipronged approach.</a:t>
          </a:r>
        </a:p>
      </dgm:t>
    </dgm:pt>
    <dgm:pt modelId="{96D7C5A2-C624-491D-AE9B-4597F99F51A8}" type="parTrans" cxnId="{DE40DAD6-3835-4238-BCDD-4636E82C0C05}">
      <dgm:prSet/>
      <dgm:spPr/>
      <dgm:t>
        <a:bodyPr/>
        <a:lstStyle/>
        <a:p>
          <a:endParaRPr lang="en-US"/>
        </a:p>
      </dgm:t>
    </dgm:pt>
    <dgm:pt modelId="{85A6F4DF-3F40-4115-90B8-700B5D9E2BD1}" type="sibTrans" cxnId="{DE40DAD6-3835-4238-BCDD-4636E82C0C05}">
      <dgm:prSet/>
      <dgm:spPr/>
      <dgm:t>
        <a:bodyPr/>
        <a:lstStyle/>
        <a:p>
          <a:endParaRPr lang="en-US"/>
        </a:p>
      </dgm:t>
    </dgm:pt>
    <dgm:pt modelId="{00E6F981-05ED-4B75-B39A-1CA859BE09AC}">
      <dgm:prSet/>
      <dgm:spPr/>
      <dgm:t>
        <a:bodyPr/>
        <a:lstStyle/>
        <a:p>
          <a:r>
            <a:rPr lang="en-US" dirty="0"/>
            <a:t>Addresses feminism, socio-political stance, and African American rights in conjunction with gender roles</a:t>
          </a:r>
        </a:p>
      </dgm:t>
    </dgm:pt>
    <dgm:pt modelId="{5139148C-FAC6-43C6-9B70-8AE3F25E375D}" type="parTrans" cxnId="{69403848-00DB-431E-AF89-44643D8A73C9}">
      <dgm:prSet/>
      <dgm:spPr/>
      <dgm:t>
        <a:bodyPr/>
        <a:lstStyle/>
        <a:p>
          <a:endParaRPr lang="en-US"/>
        </a:p>
      </dgm:t>
    </dgm:pt>
    <dgm:pt modelId="{B2EBF907-73A1-4046-9CA1-250DAA342340}" type="sibTrans" cxnId="{69403848-00DB-431E-AF89-44643D8A73C9}">
      <dgm:prSet/>
      <dgm:spPr/>
      <dgm:t>
        <a:bodyPr/>
        <a:lstStyle/>
        <a:p>
          <a:endParaRPr lang="en-US"/>
        </a:p>
      </dgm:t>
    </dgm:pt>
    <dgm:pt modelId="{F7C1B996-A625-499F-A596-CFBE807C0B6D}">
      <dgm:prSet/>
      <dgm:spPr/>
      <dgm:t>
        <a:bodyPr/>
        <a:lstStyle/>
        <a:p>
          <a:r>
            <a:rPr lang="en-US"/>
            <a:t>Used to test the longevity of feminist goals and attitudes</a:t>
          </a:r>
        </a:p>
      </dgm:t>
    </dgm:pt>
    <dgm:pt modelId="{35571A17-F102-4B68-BCA9-E9DDFF7080AF}" type="parTrans" cxnId="{0321B66C-3B70-4350-91E1-7AA0C34AF238}">
      <dgm:prSet/>
      <dgm:spPr/>
      <dgm:t>
        <a:bodyPr/>
        <a:lstStyle/>
        <a:p>
          <a:endParaRPr lang="en-US"/>
        </a:p>
      </dgm:t>
    </dgm:pt>
    <dgm:pt modelId="{6573EA91-18CD-4829-8DF8-E4F2B061BE21}" type="sibTrans" cxnId="{0321B66C-3B70-4350-91E1-7AA0C34AF238}">
      <dgm:prSet/>
      <dgm:spPr/>
      <dgm:t>
        <a:bodyPr/>
        <a:lstStyle/>
        <a:p>
          <a:endParaRPr lang="en-US"/>
        </a:p>
      </dgm:t>
    </dgm:pt>
    <dgm:pt modelId="{ED6293A7-87F6-4245-81AB-FE661F61792E}">
      <dgm:prSet/>
      <dgm:spPr/>
      <dgm:t>
        <a:bodyPr/>
        <a:lstStyle/>
        <a:p>
          <a:endParaRPr lang="en-US" dirty="0"/>
        </a:p>
      </dgm:t>
    </dgm:pt>
    <dgm:pt modelId="{8CE8B79C-2EC6-4D71-9E0E-092566771880}" type="parTrans" cxnId="{050EAD78-440E-4502-825E-44265AB953DC}">
      <dgm:prSet/>
      <dgm:spPr/>
      <dgm:t>
        <a:bodyPr/>
        <a:lstStyle/>
        <a:p>
          <a:endParaRPr lang="en-US"/>
        </a:p>
      </dgm:t>
    </dgm:pt>
    <dgm:pt modelId="{A949FA9B-BABE-4D95-9CC5-56E0534F116A}" type="sibTrans" cxnId="{050EAD78-440E-4502-825E-44265AB953DC}">
      <dgm:prSet/>
      <dgm:spPr/>
      <dgm:t>
        <a:bodyPr/>
        <a:lstStyle/>
        <a:p>
          <a:endParaRPr lang="en-US"/>
        </a:p>
      </dgm:t>
    </dgm:pt>
    <dgm:pt modelId="{3403B422-9F09-4E52-B3B3-803360E608EB}">
      <dgm:prSet/>
      <dgm:spPr/>
      <dgm:t>
        <a:bodyPr/>
        <a:lstStyle/>
        <a:p>
          <a:r>
            <a:rPr lang="en-US" dirty="0"/>
            <a:t>Used to assess validity of measure with all genders.</a:t>
          </a:r>
        </a:p>
      </dgm:t>
    </dgm:pt>
    <dgm:pt modelId="{9F0BA6E6-A461-465F-90A1-6245B0CBFFE0}" type="parTrans" cxnId="{8ECA92FC-176E-4FC2-9101-E3016A33B19B}">
      <dgm:prSet/>
      <dgm:spPr/>
      <dgm:t>
        <a:bodyPr/>
        <a:lstStyle/>
        <a:p>
          <a:endParaRPr lang="en-US"/>
        </a:p>
      </dgm:t>
    </dgm:pt>
    <dgm:pt modelId="{3D6A71F7-D56E-4444-AD49-9887EEB12410}" type="sibTrans" cxnId="{8ECA92FC-176E-4FC2-9101-E3016A33B19B}">
      <dgm:prSet/>
      <dgm:spPr/>
      <dgm:t>
        <a:bodyPr/>
        <a:lstStyle/>
        <a:p>
          <a:endParaRPr lang="en-US"/>
        </a:p>
      </dgm:t>
    </dgm:pt>
    <dgm:pt modelId="{3CA2D8B9-A8C8-433D-BA03-95478F7832B5}" type="pres">
      <dgm:prSet presAssocID="{183CAD9E-AF0D-43AF-9BCA-3B127D2FDC09}" presName="Name0" presStyleCnt="0">
        <dgm:presLayoutVars>
          <dgm:dir/>
          <dgm:animLvl val="lvl"/>
          <dgm:resizeHandles val="exact"/>
        </dgm:presLayoutVars>
      </dgm:prSet>
      <dgm:spPr/>
    </dgm:pt>
    <dgm:pt modelId="{9359677D-C27C-4FCD-8D5B-AD554432E819}" type="pres">
      <dgm:prSet presAssocID="{97CE544D-5160-4125-B7A5-DD647CCB3BF1}" presName="composite" presStyleCnt="0"/>
      <dgm:spPr/>
    </dgm:pt>
    <dgm:pt modelId="{C0DEA8A5-3373-4B48-88C2-07158B118A46}" type="pres">
      <dgm:prSet presAssocID="{97CE544D-5160-4125-B7A5-DD647CCB3B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22CC70F-7808-4B92-A817-ED4701E136F1}" type="pres">
      <dgm:prSet presAssocID="{97CE544D-5160-4125-B7A5-DD647CCB3BF1}" presName="desTx" presStyleLbl="alignAccFollowNode1" presStyleIdx="0" presStyleCnt="3">
        <dgm:presLayoutVars>
          <dgm:bulletEnabled val="1"/>
        </dgm:presLayoutVars>
      </dgm:prSet>
      <dgm:spPr/>
    </dgm:pt>
    <dgm:pt modelId="{590D41D9-6808-4252-A07A-9B5D5D69D010}" type="pres">
      <dgm:prSet presAssocID="{1ADA70B9-2902-4ED6-A3F0-3F0F17AD1F3A}" presName="space" presStyleCnt="0"/>
      <dgm:spPr/>
    </dgm:pt>
    <dgm:pt modelId="{42600A02-449E-461F-B3A3-36A0BB033CA7}" type="pres">
      <dgm:prSet presAssocID="{10C0C7E0-BDD0-44AB-ADA2-315891F9D57F}" presName="composite" presStyleCnt="0"/>
      <dgm:spPr/>
    </dgm:pt>
    <dgm:pt modelId="{2AA2ED04-8CE3-4171-8374-7AFF50C39CED}" type="pres">
      <dgm:prSet presAssocID="{10C0C7E0-BDD0-44AB-ADA2-315891F9D57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410D3CA-55C1-48BD-B9C6-435777E8CD31}" type="pres">
      <dgm:prSet presAssocID="{10C0C7E0-BDD0-44AB-ADA2-315891F9D57F}" presName="desTx" presStyleLbl="alignAccFollowNode1" presStyleIdx="1" presStyleCnt="3">
        <dgm:presLayoutVars>
          <dgm:bulletEnabled val="1"/>
        </dgm:presLayoutVars>
      </dgm:prSet>
      <dgm:spPr/>
    </dgm:pt>
    <dgm:pt modelId="{6F15FEB2-A752-4B04-A5E6-F834FE336746}" type="pres">
      <dgm:prSet presAssocID="{75FC2DB4-D8AD-4B94-87DA-2D1CF364ECE4}" presName="space" presStyleCnt="0"/>
      <dgm:spPr/>
    </dgm:pt>
    <dgm:pt modelId="{DFFFAC5A-3BED-4458-A878-35DD070D960C}" type="pres">
      <dgm:prSet presAssocID="{FC6D1715-086F-4D39-AD53-BD257E0EE2E6}" presName="composite" presStyleCnt="0"/>
      <dgm:spPr/>
    </dgm:pt>
    <dgm:pt modelId="{3DC31F43-1876-4C69-92B2-D43931F5B1E9}" type="pres">
      <dgm:prSet presAssocID="{FC6D1715-086F-4D39-AD53-BD257E0EE2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278A3A4-4A93-4818-A7A1-751C8951921D}" type="pres">
      <dgm:prSet presAssocID="{FC6D1715-086F-4D39-AD53-BD257E0EE2E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C739B01-6327-4551-86F3-A75D2AF78511}" type="presOf" srcId="{10C1675A-D33B-4D87-A998-BD6D14D9163F}" destId="{A410D3CA-55C1-48BD-B9C6-435777E8CD31}" srcOrd="0" destOrd="2" presId="urn:microsoft.com/office/officeart/2005/8/layout/hList1"/>
    <dgm:cxn modelId="{29A5560C-508F-454A-8E9B-039C712B9022}" srcId="{10C0C7E0-BDD0-44AB-ADA2-315891F9D57F}" destId="{E64F71E5-30FA-4837-BF1C-BF2B4B34A757}" srcOrd="0" destOrd="0" parTransId="{9066DCD4-AE93-462E-83C7-38128016C0EA}" sibTransId="{1FE5BD61-2581-4046-887C-1A026C57AF2A}"/>
    <dgm:cxn modelId="{7D84DB10-1562-4253-A499-8DD71DA878BC}" srcId="{10C0C7E0-BDD0-44AB-ADA2-315891F9D57F}" destId="{10C1675A-D33B-4D87-A998-BD6D14D9163F}" srcOrd="2" destOrd="0" parTransId="{66BBC1DC-0BCE-4CB3-B422-0E3994D48479}" sibTransId="{8B179AFF-2CAC-49EF-A9CD-676AD5F007E8}"/>
    <dgm:cxn modelId="{7F004A12-F137-42D4-A335-BF06140A0D40}" type="presOf" srcId="{FC6D1715-086F-4D39-AD53-BD257E0EE2E6}" destId="{3DC31F43-1876-4C69-92B2-D43931F5B1E9}" srcOrd="0" destOrd="0" presId="urn:microsoft.com/office/officeart/2005/8/layout/hList1"/>
    <dgm:cxn modelId="{9FC91317-0596-4C36-ACE7-B7545294FC3B}" srcId="{97CE544D-5160-4125-B7A5-DD647CCB3BF1}" destId="{338171AF-0986-44DB-944F-DF18872551DD}" srcOrd="1" destOrd="0" parTransId="{41EDBD89-3D91-4450-B6E5-CF4EBB879122}" sibTransId="{E8D9F6B5-461F-4011-9154-87C098F148F0}"/>
    <dgm:cxn modelId="{E224D31D-B134-4B83-9099-ECC46DFEFF8A}" type="presOf" srcId="{183CAD9E-AF0D-43AF-9BCA-3B127D2FDC09}" destId="{3CA2D8B9-A8C8-433D-BA03-95478F7832B5}" srcOrd="0" destOrd="0" presId="urn:microsoft.com/office/officeart/2005/8/layout/hList1"/>
    <dgm:cxn modelId="{CF1F461E-E9FB-4FE0-8D23-78AEA2562D4D}" type="presOf" srcId="{D0C0274C-CB3A-4B12-97BF-013CACECAF0E}" destId="{7278A3A4-4A93-4818-A7A1-751C8951921D}" srcOrd="0" destOrd="0" presId="urn:microsoft.com/office/officeart/2005/8/layout/hList1"/>
    <dgm:cxn modelId="{9CBFF728-1A36-424F-A302-F570D6DCD0D6}" srcId="{183CAD9E-AF0D-43AF-9BCA-3B127D2FDC09}" destId="{FC6D1715-086F-4D39-AD53-BD257E0EE2E6}" srcOrd="2" destOrd="0" parTransId="{ADB18594-26AF-4AD0-B5E1-098D21ACCE37}" sibTransId="{561C6C32-BABE-4BA5-8695-0F5DFF642F3A}"/>
    <dgm:cxn modelId="{B6B41434-310A-4B43-B859-53FA68D03F5A}" type="presOf" srcId="{10C0C7E0-BDD0-44AB-ADA2-315891F9D57F}" destId="{2AA2ED04-8CE3-4171-8374-7AFF50C39CED}" srcOrd="0" destOrd="0" presId="urn:microsoft.com/office/officeart/2005/8/layout/hList1"/>
    <dgm:cxn modelId="{07871761-5D55-4D5E-A945-81C70E8A5857}" type="presOf" srcId="{00E6F981-05ED-4B75-B39A-1CA859BE09AC}" destId="{7278A3A4-4A93-4818-A7A1-751C8951921D}" srcOrd="0" destOrd="1" presId="urn:microsoft.com/office/officeart/2005/8/layout/hList1"/>
    <dgm:cxn modelId="{69403848-00DB-431E-AF89-44643D8A73C9}" srcId="{FC6D1715-086F-4D39-AD53-BD257E0EE2E6}" destId="{00E6F981-05ED-4B75-B39A-1CA859BE09AC}" srcOrd="1" destOrd="0" parTransId="{5139148C-FAC6-43C6-9B70-8AE3F25E375D}" sibTransId="{B2EBF907-73A1-4046-9CA1-250DAA342340}"/>
    <dgm:cxn modelId="{0321B66C-3B70-4350-91E1-7AA0C34AF238}" srcId="{FC6D1715-086F-4D39-AD53-BD257E0EE2E6}" destId="{F7C1B996-A625-499F-A596-CFBE807C0B6D}" srcOrd="2" destOrd="0" parTransId="{35571A17-F102-4B68-BCA9-E9DDFF7080AF}" sibTransId="{6573EA91-18CD-4829-8DF8-E4F2B061BE21}"/>
    <dgm:cxn modelId="{C301A96E-5A3C-44A0-8730-3D1F3FF0B434}" type="presOf" srcId="{97CE544D-5160-4125-B7A5-DD647CCB3BF1}" destId="{C0DEA8A5-3373-4B48-88C2-07158B118A46}" srcOrd="0" destOrd="0" presId="urn:microsoft.com/office/officeart/2005/8/layout/hList1"/>
    <dgm:cxn modelId="{050EAD78-440E-4502-825E-44265AB953DC}" srcId="{10C0C7E0-BDD0-44AB-ADA2-315891F9D57F}" destId="{ED6293A7-87F6-4245-81AB-FE661F61792E}" srcOrd="1" destOrd="0" parTransId="{8CE8B79C-2EC6-4D71-9E0E-092566771880}" sibTransId="{A949FA9B-BABE-4D95-9CC5-56E0534F116A}"/>
    <dgm:cxn modelId="{0B74688A-13C6-4F3E-A5DA-B72BEF3ED3AA}" type="presOf" srcId="{338171AF-0986-44DB-944F-DF18872551DD}" destId="{622CC70F-7808-4B92-A817-ED4701E136F1}" srcOrd="0" destOrd="1" presId="urn:microsoft.com/office/officeart/2005/8/layout/hList1"/>
    <dgm:cxn modelId="{7F71A7AE-B5DC-4CA1-9AA5-22EB6BA4751B}" type="presOf" srcId="{F7C1B996-A625-499F-A596-CFBE807C0B6D}" destId="{7278A3A4-4A93-4818-A7A1-751C8951921D}" srcOrd="0" destOrd="2" presId="urn:microsoft.com/office/officeart/2005/8/layout/hList1"/>
    <dgm:cxn modelId="{DE40DAD6-3835-4238-BCDD-4636E82C0C05}" srcId="{FC6D1715-086F-4D39-AD53-BD257E0EE2E6}" destId="{D0C0274C-CB3A-4B12-97BF-013CACECAF0E}" srcOrd="0" destOrd="0" parTransId="{96D7C5A2-C624-491D-AE9B-4597F99F51A8}" sibTransId="{85A6F4DF-3F40-4115-90B8-700B5D9E2BD1}"/>
    <dgm:cxn modelId="{547D43DD-0D01-471F-A96B-8704382B96A5}" type="presOf" srcId="{E64F71E5-30FA-4837-BF1C-BF2B4B34A757}" destId="{A410D3CA-55C1-48BD-B9C6-435777E8CD31}" srcOrd="0" destOrd="0" presId="urn:microsoft.com/office/officeart/2005/8/layout/hList1"/>
    <dgm:cxn modelId="{B460A4E3-E5E0-422B-9BFE-5EA1C0FA37E1}" srcId="{183CAD9E-AF0D-43AF-9BCA-3B127D2FDC09}" destId="{97CE544D-5160-4125-B7A5-DD647CCB3BF1}" srcOrd="0" destOrd="0" parTransId="{C10462E2-EC35-4C63-9312-91E61DD7B47D}" sibTransId="{1ADA70B9-2902-4ED6-A3F0-3F0F17AD1F3A}"/>
    <dgm:cxn modelId="{161640E5-EE0E-47DF-AEE8-45F38A4C73A5}" srcId="{183CAD9E-AF0D-43AF-9BCA-3B127D2FDC09}" destId="{10C0C7E0-BDD0-44AB-ADA2-315891F9D57F}" srcOrd="1" destOrd="0" parTransId="{FE65C141-C5D9-45C3-A9D6-27A9703D32F7}" sibTransId="{75FC2DB4-D8AD-4B94-87DA-2D1CF364ECE4}"/>
    <dgm:cxn modelId="{ED176BEF-EDE2-4FB9-B7F5-663E0036B243}" type="presOf" srcId="{39641CFB-A7EA-449C-9E36-C987F51F028F}" destId="{622CC70F-7808-4B92-A817-ED4701E136F1}" srcOrd="0" destOrd="0" presId="urn:microsoft.com/office/officeart/2005/8/layout/hList1"/>
    <dgm:cxn modelId="{935EBEF2-613D-43CC-A60B-48CFCCD67FB1}" srcId="{97CE544D-5160-4125-B7A5-DD647CCB3BF1}" destId="{39641CFB-A7EA-449C-9E36-C987F51F028F}" srcOrd="0" destOrd="0" parTransId="{E14950BC-D275-45FB-9BE9-DE51E1283D91}" sibTransId="{A752F338-2B78-4E6E-9992-AC0BEE438C94}"/>
    <dgm:cxn modelId="{B65184F3-7DBF-4BBC-9AF9-9DE1E1031B4B}" type="presOf" srcId="{ED6293A7-87F6-4245-81AB-FE661F61792E}" destId="{A410D3CA-55C1-48BD-B9C6-435777E8CD31}" srcOrd="0" destOrd="1" presId="urn:microsoft.com/office/officeart/2005/8/layout/hList1"/>
    <dgm:cxn modelId="{5580F6F3-5462-4385-A6B2-4503697D315F}" type="presOf" srcId="{3403B422-9F09-4E52-B3B3-803360E608EB}" destId="{622CC70F-7808-4B92-A817-ED4701E136F1}" srcOrd="0" destOrd="2" presId="urn:microsoft.com/office/officeart/2005/8/layout/hList1"/>
    <dgm:cxn modelId="{8ECA92FC-176E-4FC2-9101-E3016A33B19B}" srcId="{97CE544D-5160-4125-B7A5-DD647CCB3BF1}" destId="{3403B422-9F09-4E52-B3B3-803360E608EB}" srcOrd="2" destOrd="0" parTransId="{9F0BA6E6-A461-465F-90A1-6245B0CBFFE0}" sibTransId="{3D6A71F7-D56E-4444-AD49-9887EEB12410}"/>
    <dgm:cxn modelId="{7314480D-3A96-45EB-8AF4-6F9D65683570}" type="presParOf" srcId="{3CA2D8B9-A8C8-433D-BA03-95478F7832B5}" destId="{9359677D-C27C-4FCD-8D5B-AD554432E819}" srcOrd="0" destOrd="0" presId="urn:microsoft.com/office/officeart/2005/8/layout/hList1"/>
    <dgm:cxn modelId="{C55B59CD-1852-49A7-8A74-E9210023C9F0}" type="presParOf" srcId="{9359677D-C27C-4FCD-8D5B-AD554432E819}" destId="{C0DEA8A5-3373-4B48-88C2-07158B118A46}" srcOrd="0" destOrd="0" presId="urn:microsoft.com/office/officeart/2005/8/layout/hList1"/>
    <dgm:cxn modelId="{0FBAA6C0-9F04-4A2E-B21B-ADF149051D2C}" type="presParOf" srcId="{9359677D-C27C-4FCD-8D5B-AD554432E819}" destId="{622CC70F-7808-4B92-A817-ED4701E136F1}" srcOrd="1" destOrd="0" presId="urn:microsoft.com/office/officeart/2005/8/layout/hList1"/>
    <dgm:cxn modelId="{50EB2A08-25DF-481B-B4E7-BAA6666B2E23}" type="presParOf" srcId="{3CA2D8B9-A8C8-433D-BA03-95478F7832B5}" destId="{590D41D9-6808-4252-A07A-9B5D5D69D010}" srcOrd="1" destOrd="0" presId="urn:microsoft.com/office/officeart/2005/8/layout/hList1"/>
    <dgm:cxn modelId="{70F39B05-B786-4B83-9B0E-45044E74832A}" type="presParOf" srcId="{3CA2D8B9-A8C8-433D-BA03-95478F7832B5}" destId="{42600A02-449E-461F-B3A3-36A0BB033CA7}" srcOrd="2" destOrd="0" presId="urn:microsoft.com/office/officeart/2005/8/layout/hList1"/>
    <dgm:cxn modelId="{8B81BEC7-D210-424B-8DE8-BF158DBCFC09}" type="presParOf" srcId="{42600A02-449E-461F-B3A3-36A0BB033CA7}" destId="{2AA2ED04-8CE3-4171-8374-7AFF50C39CED}" srcOrd="0" destOrd="0" presId="urn:microsoft.com/office/officeart/2005/8/layout/hList1"/>
    <dgm:cxn modelId="{7E17C760-601F-43CD-8559-AC358BDA860D}" type="presParOf" srcId="{42600A02-449E-461F-B3A3-36A0BB033CA7}" destId="{A410D3CA-55C1-48BD-B9C6-435777E8CD31}" srcOrd="1" destOrd="0" presId="urn:microsoft.com/office/officeart/2005/8/layout/hList1"/>
    <dgm:cxn modelId="{41CF4CD1-ACC1-446A-B37E-6E481D5C2799}" type="presParOf" srcId="{3CA2D8B9-A8C8-433D-BA03-95478F7832B5}" destId="{6F15FEB2-A752-4B04-A5E6-F834FE336746}" srcOrd="3" destOrd="0" presId="urn:microsoft.com/office/officeart/2005/8/layout/hList1"/>
    <dgm:cxn modelId="{00F15682-16AD-44AB-8498-02D7EDCD00AD}" type="presParOf" srcId="{3CA2D8B9-A8C8-433D-BA03-95478F7832B5}" destId="{DFFFAC5A-3BED-4458-A878-35DD070D960C}" srcOrd="4" destOrd="0" presId="urn:microsoft.com/office/officeart/2005/8/layout/hList1"/>
    <dgm:cxn modelId="{367EEE96-F576-436F-BEAD-F549FC1D843C}" type="presParOf" srcId="{DFFFAC5A-3BED-4458-A878-35DD070D960C}" destId="{3DC31F43-1876-4C69-92B2-D43931F5B1E9}" srcOrd="0" destOrd="0" presId="urn:microsoft.com/office/officeart/2005/8/layout/hList1"/>
    <dgm:cxn modelId="{D422E1B8-B0BD-4E58-8052-28024294595C}" type="presParOf" srcId="{DFFFAC5A-3BED-4458-A878-35DD070D960C}" destId="{7278A3A4-4A93-4818-A7A1-751C895192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1A3067-0C27-49A1-8669-62564CAA50F4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3043D7-0E03-4455-963B-124953D6D36A}">
      <dgm:prSet/>
      <dgm:spPr/>
      <dgm:t>
        <a:bodyPr/>
        <a:lstStyle/>
        <a:p>
          <a:r>
            <a:rPr lang="en-US" b="1" i="1"/>
            <a:t>N</a:t>
          </a:r>
          <a:r>
            <a:rPr lang="en-US" b="1"/>
            <a:t> = 340 </a:t>
          </a:r>
          <a:r>
            <a:rPr lang="en-US"/>
            <a:t>undergraduate students volunteered to participate in this study for </a:t>
          </a:r>
          <a:r>
            <a:rPr lang="en-US" i="1"/>
            <a:t>Intro to Psychology </a:t>
          </a:r>
          <a:r>
            <a:rPr lang="en-US"/>
            <a:t>course credit.</a:t>
          </a:r>
        </a:p>
      </dgm:t>
    </dgm:pt>
    <dgm:pt modelId="{88880692-A9A1-4046-8A59-68DD6F742E5B}" type="parTrans" cxnId="{5EBF0DBB-E703-438C-BA5A-E7970D3979E4}">
      <dgm:prSet/>
      <dgm:spPr/>
      <dgm:t>
        <a:bodyPr/>
        <a:lstStyle/>
        <a:p>
          <a:endParaRPr lang="en-US"/>
        </a:p>
      </dgm:t>
    </dgm:pt>
    <dgm:pt modelId="{C1B29A39-1870-4FA4-9CCB-67C0BEE3DF5C}" type="sibTrans" cxnId="{5EBF0DBB-E703-438C-BA5A-E7970D3979E4}">
      <dgm:prSet/>
      <dgm:spPr/>
      <dgm:t>
        <a:bodyPr/>
        <a:lstStyle/>
        <a:p>
          <a:endParaRPr lang="en-US"/>
        </a:p>
      </dgm:t>
    </dgm:pt>
    <dgm:pt modelId="{4C3B59BC-A0C8-4BB5-B981-20BEBCB406F5}">
      <dgm:prSet/>
      <dgm:spPr/>
      <dgm:t>
        <a:bodyPr/>
        <a:lstStyle/>
        <a:p>
          <a:r>
            <a:rPr lang="en-US" b="1"/>
            <a:t>Gender. </a:t>
          </a:r>
          <a:r>
            <a:rPr lang="en-US"/>
            <a:t>66.4% participants  identify as female, 32.5% identify as men, and .4% identify as “other.” Two participants chose not to respond. </a:t>
          </a:r>
        </a:p>
      </dgm:t>
    </dgm:pt>
    <dgm:pt modelId="{2E2DE25A-3CC2-4153-B135-98F29E42FEBA}" type="parTrans" cxnId="{45087BBD-9758-4F89-8CF0-94F3E88754B2}">
      <dgm:prSet/>
      <dgm:spPr/>
      <dgm:t>
        <a:bodyPr/>
        <a:lstStyle/>
        <a:p>
          <a:endParaRPr lang="en-US"/>
        </a:p>
      </dgm:t>
    </dgm:pt>
    <dgm:pt modelId="{4D441152-12D7-4FE9-8A93-76ABEB30475C}" type="sibTrans" cxnId="{45087BBD-9758-4F89-8CF0-94F3E88754B2}">
      <dgm:prSet/>
      <dgm:spPr/>
      <dgm:t>
        <a:bodyPr/>
        <a:lstStyle/>
        <a:p>
          <a:endParaRPr lang="en-US"/>
        </a:p>
      </dgm:t>
    </dgm:pt>
    <dgm:pt modelId="{E585DEF0-5A78-4189-AADE-D8E2494D0A01}">
      <dgm:prSet/>
      <dgm:spPr/>
      <dgm:t>
        <a:bodyPr/>
        <a:lstStyle/>
        <a:p>
          <a:r>
            <a:rPr lang="en-US" b="1"/>
            <a:t>Race/Ethnicity. </a:t>
          </a:r>
          <a:r>
            <a:rPr lang="en-US"/>
            <a:t>Participants identified (in non-exclusive categories) as 74.5% Caucasian, 10%  African, 7%  “mixed,” 4.4% “other,”  4.1% Latinx, 3.7%  Asian, 1.8% Middle Eastern, and 1.8% Caribbean.</a:t>
          </a:r>
        </a:p>
      </dgm:t>
    </dgm:pt>
    <dgm:pt modelId="{F827643B-B101-4A4E-97D6-AE8293AEA2C2}" type="parTrans" cxnId="{2B418314-5E76-4C23-995D-405C391CE303}">
      <dgm:prSet/>
      <dgm:spPr/>
      <dgm:t>
        <a:bodyPr/>
        <a:lstStyle/>
        <a:p>
          <a:endParaRPr lang="en-US"/>
        </a:p>
      </dgm:t>
    </dgm:pt>
    <dgm:pt modelId="{E4F78338-B290-4C96-A04F-774D14EE2052}" type="sibTrans" cxnId="{2B418314-5E76-4C23-995D-405C391CE303}">
      <dgm:prSet/>
      <dgm:spPr/>
      <dgm:t>
        <a:bodyPr/>
        <a:lstStyle/>
        <a:p>
          <a:endParaRPr lang="en-US"/>
        </a:p>
      </dgm:t>
    </dgm:pt>
    <dgm:pt modelId="{1A4A38F2-62FD-4412-8339-CDB54A1122E3}" type="pres">
      <dgm:prSet presAssocID="{D11A3067-0C27-49A1-8669-62564CAA50F4}" presName="linear" presStyleCnt="0">
        <dgm:presLayoutVars>
          <dgm:animLvl val="lvl"/>
          <dgm:resizeHandles val="exact"/>
        </dgm:presLayoutVars>
      </dgm:prSet>
      <dgm:spPr/>
    </dgm:pt>
    <dgm:pt modelId="{8EEA1492-578E-44E1-A3F9-7F4E9E534012}" type="pres">
      <dgm:prSet presAssocID="{C53043D7-0E03-4455-963B-124953D6D3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C01578-1C18-4B47-8876-45EE8636D807}" type="pres">
      <dgm:prSet presAssocID="{C1B29A39-1870-4FA4-9CCB-67C0BEE3DF5C}" presName="spacer" presStyleCnt="0"/>
      <dgm:spPr/>
    </dgm:pt>
    <dgm:pt modelId="{8F52F271-1831-4965-9ADE-9FCC9AA8D35D}" type="pres">
      <dgm:prSet presAssocID="{4C3B59BC-A0C8-4BB5-B981-20BEBCB406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CBF8C8-0BF1-4086-BE9F-492741AAD391}" type="pres">
      <dgm:prSet presAssocID="{4D441152-12D7-4FE9-8A93-76ABEB30475C}" presName="spacer" presStyleCnt="0"/>
      <dgm:spPr/>
    </dgm:pt>
    <dgm:pt modelId="{65BB20C3-2DB3-494A-B7CA-F6260A7EB7E2}" type="pres">
      <dgm:prSet presAssocID="{E585DEF0-5A78-4189-AADE-D8E2494D0A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35180F-7F7E-4825-BF90-1780BA6BAFB6}" type="presOf" srcId="{C53043D7-0E03-4455-963B-124953D6D36A}" destId="{8EEA1492-578E-44E1-A3F9-7F4E9E534012}" srcOrd="0" destOrd="0" presId="urn:microsoft.com/office/officeart/2005/8/layout/vList2"/>
    <dgm:cxn modelId="{2B418314-5E76-4C23-995D-405C391CE303}" srcId="{D11A3067-0C27-49A1-8669-62564CAA50F4}" destId="{E585DEF0-5A78-4189-AADE-D8E2494D0A01}" srcOrd="2" destOrd="0" parTransId="{F827643B-B101-4A4E-97D6-AE8293AEA2C2}" sibTransId="{E4F78338-B290-4C96-A04F-774D14EE2052}"/>
    <dgm:cxn modelId="{2EC0C52C-5D23-4375-86CF-6B5A89772CB2}" type="presOf" srcId="{4C3B59BC-A0C8-4BB5-B981-20BEBCB406F5}" destId="{8F52F271-1831-4965-9ADE-9FCC9AA8D35D}" srcOrd="0" destOrd="0" presId="urn:microsoft.com/office/officeart/2005/8/layout/vList2"/>
    <dgm:cxn modelId="{5D7E329D-24CF-401D-A415-AC65B2DBDCF1}" type="presOf" srcId="{D11A3067-0C27-49A1-8669-62564CAA50F4}" destId="{1A4A38F2-62FD-4412-8339-CDB54A1122E3}" srcOrd="0" destOrd="0" presId="urn:microsoft.com/office/officeart/2005/8/layout/vList2"/>
    <dgm:cxn modelId="{5EBF0DBB-E703-438C-BA5A-E7970D3979E4}" srcId="{D11A3067-0C27-49A1-8669-62564CAA50F4}" destId="{C53043D7-0E03-4455-963B-124953D6D36A}" srcOrd="0" destOrd="0" parTransId="{88880692-A9A1-4046-8A59-68DD6F742E5B}" sibTransId="{C1B29A39-1870-4FA4-9CCB-67C0BEE3DF5C}"/>
    <dgm:cxn modelId="{45087BBD-9758-4F89-8CF0-94F3E88754B2}" srcId="{D11A3067-0C27-49A1-8669-62564CAA50F4}" destId="{4C3B59BC-A0C8-4BB5-B981-20BEBCB406F5}" srcOrd="1" destOrd="0" parTransId="{2E2DE25A-3CC2-4153-B135-98F29E42FEBA}" sibTransId="{4D441152-12D7-4FE9-8A93-76ABEB30475C}"/>
    <dgm:cxn modelId="{27E2B4EB-E9DD-4FF5-8628-B8E897B16D29}" type="presOf" srcId="{E585DEF0-5A78-4189-AADE-D8E2494D0A01}" destId="{65BB20C3-2DB3-494A-B7CA-F6260A7EB7E2}" srcOrd="0" destOrd="0" presId="urn:microsoft.com/office/officeart/2005/8/layout/vList2"/>
    <dgm:cxn modelId="{8E11BC3E-C68D-483C-8009-65E6F45526B3}" type="presParOf" srcId="{1A4A38F2-62FD-4412-8339-CDB54A1122E3}" destId="{8EEA1492-578E-44E1-A3F9-7F4E9E534012}" srcOrd="0" destOrd="0" presId="urn:microsoft.com/office/officeart/2005/8/layout/vList2"/>
    <dgm:cxn modelId="{92A08DEA-BE53-44D8-A843-8A12B83F12A3}" type="presParOf" srcId="{1A4A38F2-62FD-4412-8339-CDB54A1122E3}" destId="{D1C01578-1C18-4B47-8876-45EE8636D807}" srcOrd="1" destOrd="0" presId="urn:microsoft.com/office/officeart/2005/8/layout/vList2"/>
    <dgm:cxn modelId="{EA3092C5-83FE-403A-A52B-00D08E9158D9}" type="presParOf" srcId="{1A4A38F2-62FD-4412-8339-CDB54A1122E3}" destId="{8F52F271-1831-4965-9ADE-9FCC9AA8D35D}" srcOrd="2" destOrd="0" presId="urn:microsoft.com/office/officeart/2005/8/layout/vList2"/>
    <dgm:cxn modelId="{838206A6-30B0-415E-AF2E-54E6728EDF31}" type="presParOf" srcId="{1A4A38F2-62FD-4412-8339-CDB54A1122E3}" destId="{A0CBF8C8-0BF1-4086-BE9F-492741AAD391}" srcOrd="3" destOrd="0" presId="urn:microsoft.com/office/officeart/2005/8/layout/vList2"/>
    <dgm:cxn modelId="{DDF20409-0C77-41DA-9E1F-0815E0914B00}" type="presParOf" srcId="{1A4A38F2-62FD-4412-8339-CDB54A1122E3}" destId="{65BB20C3-2DB3-494A-B7CA-F6260A7EB7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2EC18-0D02-423F-AE79-7681AF72A710}">
      <dsp:nvSpPr>
        <dsp:cNvPr id="0" name=""/>
        <dsp:cNvSpPr/>
      </dsp:nvSpPr>
      <dsp:spPr>
        <a:xfrm>
          <a:off x="0" y="2554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EF944-476A-4D27-9A9A-9914B8B391C9}">
      <dsp:nvSpPr>
        <dsp:cNvPr id="0" name=""/>
        <dsp:cNvSpPr/>
      </dsp:nvSpPr>
      <dsp:spPr>
        <a:xfrm>
          <a:off x="0" y="255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Why</a:t>
          </a:r>
          <a:r>
            <a:rPr lang="en-US" sz="3600" kern="1200" baseline="0" dirty="0"/>
            <a:t> measure feminism in people who do not identify as women?</a:t>
          </a:r>
          <a:endParaRPr lang="en-US" sz="3600" kern="1200" dirty="0"/>
        </a:p>
      </dsp:txBody>
      <dsp:txXfrm>
        <a:off x="0" y="2554"/>
        <a:ext cx="5906181" cy="1741869"/>
      </dsp:txXfrm>
    </dsp:sp>
    <dsp:sp modelId="{3D408891-0065-4BBB-8908-A5C2D11650AD}">
      <dsp:nvSpPr>
        <dsp:cNvPr id="0" name=""/>
        <dsp:cNvSpPr/>
      </dsp:nvSpPr>
      <dsp:spPr>
        <a:xfrm>
          <a:off x="0" y="1744424"/>
          <a:ext cx="5906181" cy="0"/>
        </a:xfrm>
        <a:prstGeom prst="line">
          <a:avLst/>
        </a:prstGeom>
        <a:solidFill>
          <a:schemeClr val="accent2">
            <a:hueOff val="762040"/>
            <a:satOff val="-160"/>
            <a:lumOff val="3431"/>
            <a:alphaOff val="0"/>
          </a:schemeClr>
        </a:solidFill>
        <a:ln w="12700" cap="flat" cmpd="sng" algn="ctr">
          <a:solidFill>
            <a:schemeClr val="accent2">
              <a:hueOff val="762040"/>
              <a:satOff val="-160"/>
              <a:lumOff val="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A4472-E306-4201-9354-F49ADD58C61A}">
      <dsp:nvSpPr>
        <dsp:cNvPr id="0" name=""/>
        <dsp:cNvSpPr/>
      </dsp:nvSpPr>
      <dsp:spPr>
        <a:xfrm>
          <a:off x="0" y="174442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Why create a new measure?</a:t>
          </a:r>
        </a:p>
      </dsp:txBody>
      <dsp:txXfrm>
        <a:off x="0" y="1744424"/>
        <a:ext cx="5906181" cy="1741869"/>
      </dsp:txXfrm>
    </dsp:sp>
    <dsp:sp modelId="{41FE75AB-F6ED-4EB2-A9BC-6919234F176A}">
      <dsp:nvSpPr>
        <dsp:cNvPr id="0" name=""/>
        <dsp:cNvSpPr/>
      </dsp:nvSpPr>
      <dsp:spPr>
        <a:xfrm>
          <a:off x="0" y="3486293"/>
          <a:ext cx="5906181" cy="0"/>
        </a:xfrm>
        <a:prstGeom prst="line">
          <a:avLst/>
        </a:prstGeom>
        <a:solidFill>
          <a:schemeClr val="accent2">
            <a:hueOff val="1524079"/>
            <a:satOff val="-320"/>
            <a:lumOff val="6863"/>
            <a:alphaOff val="0"/>
          </a:schemeClr>
        </a:solidFill>
        <a:ln w="12700" cap="flat" cmpd="sng" algn="ctr">
          <a:solidFill>
            <a:schemeClr val="accent2">
              <a:hueOff val="1524079"/>
              <a:satOff val="-320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B30D7-6413-45C0-8FDE-BBC9E5FEDD58}">
      <dsp:nvSpPr>
        <dsp:cNvPr id="0" name=""/>
        <dsp:cNvSpPr/>
      </dsp:nvSpPr>
      <dsp:spPr>
        <a:xfrm>
          <a:off x="0" y="3486293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What measures are being used now?</a:t>
          </a:r>
        </a:p>
      </dsp:txBody>
      <dsp:txXfrm>
        <a:off x="0" y="3486293"/>
        <a:ext cx="5906181" cy="174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A8A5-3373-4B48-88C2-07158B118A46}">
      <dsp:nvSpPr>
        <dsp:cNvPr id="0" name=""/>
        <dsp:cNvSpPr/>
      </dsp:nvSpPr>
      <dsp:spPr>
        <a:xfrm>
          <a:off x="3143" y="209306"/>
          <a:ext cx="3064668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Feminism Identity Composite </a:t>
          </a:r>
          <a:r>
            <a:rPr lang="en-US" sz="1700" kern="1200" baseline="30000" dirty="0"/>
            <a:t>3</a:t>
          </a:r>
          <a:endParaRPr lang="en-US" sz="1700" kern="1200" dirty="0"/>
        </a:p>
      </dsp:txBody>
      <dsp:txXfrm>
        <a:off x="3143" y="209306"/>
        <a:ext cx="3064668" cy="489600"/>
      </dsp:txXfrm>
    </dsp:sp>
    <dsp:sp modelId="{622CC70F-7808-4B92-A817-ED4701E136F1}">
      <dsp:nvSpPr>
        <dsp:cNvPr id="0" name=""/>
        <dsp:cNvSpPr/>
      </dsp:nvSpPr>
      <dsp:spPr>
        <a:xfrm>
          <a:off x="3143" y="698906"/>
          <a:ext cx="3064668" cy="28173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33-item likert-style scale designed to measure feminism identity development in women.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Not normed for men or non-binary gender groups.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Used to assess validity of measure with all genders.</a:t>
          </a:r>
        </a:p>
      </dsp:txBody>
      <dsp:txXfrm>
        <a:off x="3143" y="698906"/>
        <a:ext cx="3064668" cy="2817399"/>
      </dsp:txXfrm>
    </dsp:sp>
    <dsp:sp modelId="{2AA2ED04-8CE3-4171-8374-7AFF50C39CED}">
      <dsp:nvSpPr>
        <dsp:cNvPr id="0" name=""/>
        <dsp:cNvSpPr/>
      </dsp:nvSpPr>
      <dsp:spPr>
        <a:xfrm>
          <a:off x="3496865" y="209306"/>
          <a:ext cx="3064668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Feminism Scale </a:t>
          </a:r>
          <a:r>
            <a:rPr lang="en-US" sz="1700" kern="1200" baseline="30000" dirty="0"/>
            <a:t>4 </a:t>
          </a:r>
          <a:endParaRPr lang="en-US" sz="1700" kern="1200" dirty="0"/>
        </a:p>
      </dsp:txBody>
      <dsp:txXfrm>
        <a:off x="3496865" y="209306"/>
        <a:ext cx="3064668" cy="489600"/>
      </dsp:txXfrm>
    </dsp:sp>
    <dsp:sp modelId="{A410D3CA-55C1-48BD-B9C6-435777E8CD31}">
      <dsp:nvSpPr>
        <dsp:cNvPr id="0" name=""/>
        <dsp:cNvSpPr/>
      </dsp:nvSpPr>
      <dsp:spPr>
        <a:xfrm>
          <a:off x="3496865" y="698906"/>
          <a:ext cx="3064668" cy="28173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28-item likert-style scale which measures feminism identity.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Used to test effectiveness of older style of feminism measures on contemporary views of feminism</a:t>
          </a:r>
        </a:p>
      </dsp:txBody>
      <dsp:txXfrm>
        <a:off x="3496865" y="698906"/>
        <a:ext cx="3064668" cy="2817399"/>
      </dsp:txXfrm>
    </dsp:sp>
    <dsp:sp modelId="{3DC31F43-1876-4C69-92B2-D43931F5B1E9}">
      <dsp:nvSpPr>
        <dsp:cNvPr id="0" name=""/>
        <dsp:cNvSpPr/>
      </dsp:nvSpPr>
      <dsp:spPr>
        <a:xfrm>
          <a:off x="6990588" y="209306"/>
          <a:ext cx="3064668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Feminist Perspective Scale </a:t>
          </a:r>
          <a:r>
            <a:rPr lang="en-US" sz="1700" kern="1200" baseline="30000" dirty="0"/>
            <a:t>5</a:t>
          </a:r>
          <a:endParaRPr lang="en-US" sz="1700" kern="1200" dirty="0"/>
        </a:p>
      </dsp:txBody>
      <dsp:txXfrm>
        <a:off x="6990588" y="209306"/>
        <a:ext cx="3064668" cy="489600"/>
      </dsp:txXfrm>
    </dsp:sp>
    <dsp:sp modelId="{7278A3A4-4A93-4818-A7A1-751C8951921D}">
      <dsp:nvSpPr>
        <dsp:cNvPr id="0" name=""/>
        <dsp:cNvSpPr/>
      </dsp:nvSpPr>
      <dsp:spPr>
        <a:xfrm>
          <a:off x="6990588" y="698906"/>
          <a:ext cx="3064668" cy="28173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78-item likert-style scale developed to measure attitudes toward feminism through a multipronged approach.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Addresses feminism, socio-political stance, and African American rights in conjunction with gender roles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Used to test the longevity of feminist goals and attitudes</a:t>
          </a:r>
        </a:p>
      </dsp:txBody>
      <dsp:txXfrm>
        <a:off x="6990588" y="698906"/>
        <a:ext cx="3064668" cy="2817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A1492-578E-44E1-A3F9-7F4E9E534012}">
      <dsp:nvSpPr>
        <dsp:cNvPr id="0" name=""/>
        <dsp:cNvSpPr/>
      </dsp:nvSpPr>
      <dsp:spPr>
        <a:xfrm>
          <a:off x="0" y="47517"/>
          <a:ext cx="10058399" cy="11679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N</a:t>
          </a:r>
          <a:r>
            <a:rPr lang="en-US" sz="2200" b="1" kern="1200"/>
            <a:t> = 340 </a:t>
          </a:r>
          <a:r>
            <a:rPr lang="en-US" sz="2200" kern="1200"/>
            <a:t>undergraduate students volunteered to participate in this study for </a:t>
          </a:r>
          <a:r>
            <a:rPr lang="en-US" sz="2200" i="1" kern="1200"/>
            <a:t>Intro to Psychology </a:t>
          </a:r>
          <a:r>
            <a:rPr lang="en-US" sz="2200" kern="1200"/>
            <a:t>course credit.</a:t>
          </a:r>
        </a:p>
      </dsp:txBody>
      <dsp:txXfrm>
        <a:off x="57015" y="104532"/>
        <a:ext cx="9944369" cy="1053922"/>
      </dsp:txXfrm>
    </dsp:sp>
    <dsp:sp modelId="{8F52F271-1831-4965-9ADE-9FCC9AA8D35D}">
      <dsp:nvSpPr>
        <dsp:cNvPr id="0" name=""/>
        <dsp:cNvSpPr/>
      </dsp:nvSpPr>
      <dsp:spPr>
        <a:xfrm>
          <a:off x="0" y="1278829"/>
          <a:ext cx="10058399" cy="11679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Gender. </a:t>
          </a:r>
          <a:r>
            <a:rPr lang="en-US" sz="2200" kern="1200"/>
            <a:t>66.4% participants  identify as female, 32.5% identify as men, and .4% identify as “other.” Two participants chose not to respond. </a:t>
          </a:r>
        </a:p>
      </dsp:txBody>
      <dsp:txXfrm>
        <a:off x="57015" y="1335844"/>
        <a:ext cx="9944369" cy="1053922"/>
      </dsp:txXfrm>
    </dsp:sp>
    <dsp:sp modelId="{65BB20C3-2DB3-494A-B7CA-F6260A7EB7E2}">
      <dsp:nvSpPr>
        <dsp:cNvPr id="0" name=""/>
        <dsp:cNvSpPr/>
      </dsp:nvSpPr>
      <dsp:spPr>
        <a:xfrm>
          <a:off x="0" y="2510142"/>
          <a:ext cx="10058399" cy="11679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Race/Ethnicity. </a:t>
          </a:r>
          <a:r>
            <a:rPr lang="en-US" sz="2200" kern="1200"/>
            <a:t>Participants identified (in non-exclusive categories) as 74.5% Caucasian, 10%  African, 7%  “mixed,” 4.4% “other,”  4.1% Latinx, 3.7%  Asian, 1.8% Middle Eastern, and 1.8% Caribbean.</a:t>
          </a:r>
        </a:p>
      </dsp:txBody>
      <dsp:txXfrm>
        <a:off x="57015" y="2567157"/>
        <a:ext cx="9944369" cy="105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ECCE9-B005-445D-8A27-221E399EC216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2595B-9773-42B9-915F-6129AB51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595B-9773-42B9-915F-6129AB516F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2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6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4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2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7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8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40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67683615-0EA9-4F68-BA89-CE25E9F95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47" b="14553"/>
          <a:stretch/>
        </p:blipFill>
        <p:spPr>
          <a:xfrm>
            <a:off x="-1449986" y="-476255"/>
            <a:ext cx="13641986" cy="7673619"/>
          </a:xfrm>
          <a:prstGeom prst="rect">
            <a:avLst/>
          </a:prstGeom>
        </p:spPr>
      </p:pic>
      <p:sp>
        <p:nvSpPr>
          <p:cNvPr id="58" name="Rectangle 3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663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F7A15-00A0-4FB7-B18A-BD9F82DCB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297" y="1348844"/>
            <a:ext cx="5409468" cy="3042706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Pilot Analysis of the Contemporary Beliefs and Identity Inventory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40064-C17E-4DF1-9EEE-FF74C5F20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297" y="4682061"/>
            <a:ext cx="5409468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Calibri Light"/>
                <a:cs typeface="Calibri Light"/>
              </a:rPr>
              <a:t>Kathleen Moser, Shelby Kreglow, Stevie N. Grassetti, Ph.D., &amp; Caroline Guzi, M.A. </a:t>
            </a:r>
            <a:endParaRPr lang="en-US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17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E216-30EF-49E9-B432-431DE994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39151-832E-4633-A97F-77F1E4A53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760" y="2051670"/>
            <a:ext cx="4663440" cy="3749040"/>
          </a:xfrm>
        </p:spPr>
        <p:txBody>
          <a:bodyPr/>
          <a:lstStyle/>
          <a:p>
            <a:r>
              <a:rPr lang="en-US" dirty="0"/>
              <a:t>Three subfactors established: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General gender rights and equality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Women’s autonomy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Gender roles in the family</a:t>
            </a:r>
          </a:p>
          <a:p>
            <a:r>
              <a:rPr lang="en-US" dirty="0"/>
              <a:t>One-item factor removed </a:t>
            </a:r>
          </a:p>
          <a:p>
            <a:r>
              <a:rPr lang="en-US" dirty="0"/>
              <a:t>Deletion of items that loaded below </a:t>
            </a:r>
            <a:r>
              <a:rPr lang="en-US" i="1" dirty="0"/>
              <a:t>a </a:t>
            </a:r>
            <a:r>
              <a:rPr lang="en-US" dirty="0"/>
              <a:t>= 0.45</a:t>
            </a:r>
          </a:p>
          <a:p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4A8A753-C5B7-45B0-918D-60BBE6CAC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014194"/>
            <a:ext cx="4663440" cy="3749040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n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= 69 participants were excluded due to failing a validity item, which resulted in a sample of 271 for preliminary psychometric analyses.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The full 20-item scale had strong internal consistency (Cronbach’s 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=  .91). </a:t>
            </a:r>
          </a:p>
          <a:p>
            <a:r>
              <a:rPr lang="en-US" dirty="0"/>
              <a:t>Four factors accounted for 58.27% of variance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3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E05BE7-B7C1-4D54-A92C-B7EB1AB7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63E2E-2A78-4D1C-AA7C-C1188256A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Factor 1. General gender rights and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Characterize general beliefs about equality amongst various genders.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concerns about the inclusivity of traditional feminist ideals.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BA2A0-3F43-4AAB-A8B6-C4764FDDDE22}"/>
              </a:ext>
            </a:extLst>
          </p:cNvPr>
          <p:cNvSpPr txBox="1"/>
          <p:nvPr/>
        </p:nvSpPr>
        <p:spPr>
          <a:xfrm>
            <a:off x="256472" y="751422"/>
            <a:ext cx="7680960" cy="484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u="sng" dirty="0"/>
              <a:t>Factor 1. General gender rights and equality (</a:t>
            </a:r>
            <a:r>
              <a:rPr lang="en-US" sz="2400" b="1" i="1" u="sng" dirty="0"/>
              <a:t>a</a:t>
            </a:r>
            <a:r>
              <a:rPr lang="en-US" sz="2400" b="1" u="sng" dirty="0"/>
              <a:t>= .87)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 Legal documents should allow for alternative gender options besides “male” and “female.” (.78)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One should be permitted to use the bathroom that they feel matches their gender identity. (.77)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20. People should have the right to go by their pronoun of choice. (.69)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It is the responsibility of all people to advocate for gender rights. (.60)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19. Feminism is the only way to obtain gender equality. (.59)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18. Traditional gender practices can be demoralizing and limit a person’s personal growth. (.58)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Men, women, transgender, and gender-fluid individuals should all enjoy the same rights and opportunities. (.54)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 Transgender people should have the right to be involved in combat sports. (.51)</a:t>
            </a:r>
            <a:endParaRPr lang="en-US" sz="1800" b="1" dirty="0"/>
          </a:p>
          <a:p>
            <a:pPr>
              <a:lnSpc>
                <a:spcPct val="107000"/>
              </a:lnSpc>
            </a:pPr>
            <a:endParaRPr lang="en-US" sz="14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9551-0EEE-4136-AF40-34F25646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AF60-4EB3-4B11-9613-78C191F5D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762000"/>
            <a:ext cx="68580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2400" b="1" u="sng" dirty="0"/>
              <a:t>Factor 2. Women’s autonomy (</a:t>
            </a:r>
            <a:r>
              <a:rPr lang="en-US" sz="2400" b="1" i="1" u="sng" dirty="0"/>
              <a:t>a</a:t>
            </a:r>
            <a:r>
              <a:rPr lang="en-US" sz="2400" b="1" u="sng" dirty="0"/>
              <a:t>=.69)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14. It is as acceptable for a woman to drink alcohol as it is for a man to drink alcohol. (.68)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 A person’s gender should not impact their right to enter legal agreements. (.55)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A woman should be able to do what she would like with her body, law permitting, without the  input of a man. (.46)</a:t>
            </a:r>
          </a:p>
          <a:p>
            <a:pPr>
              <a:lnSpc>
                <a:spcPct val="107000"/>
              </a:lnSpc>
            </a:pPr>
            <a:endParaRPr lang="en-US" sz="1600" b="1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09141-F577-4698-8A46-2B7EDDB5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Factor 2. Women’s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Indicate a need for women to take charge of their own bodies.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contemporary opinions on traditional gender role concerns.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4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D395-F797-47B0-BE3E-1FDAEC93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A2162-211A-4847-836E-45F6212E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91" y="1080247"/>
            <a:ext cx="6858000" cy="5334000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sz="2400" b="1" u="sng" dirty="0"/>
              <a:t>Factor 3. Gender roles in the family (</a:t>
            </a:r>
            <a:r>
              <a:rPr lang="en-US" sz="2400" b="1" i="1" u="sng" dirty="0"/>
              <a:t>a=</a:t>
            </a:r>
            <a:r>
              <a:rPr lang="en-US" sz="2400" b="1" u="sng" dirty="0"/>
              <a:t>.58)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3200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 It is a man’s responsibility to provide for himself and his family. (.59)</a:t>
            </a:r>
            <a:endParaRPr lang="en-US" sz="1800" dirty="0">
              <a:solidFill>
                <a:srgbClr val="32003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2003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Women should be the main caretakers of children (.56)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2003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No one should be exempt from a draft due to gender. (.50)</a:t>
            </a:r>
            <a:endParaRPr lang="en-US" sz="1800" b="1" dirty="0">
              <a:solidFill>
                <a:srgbClr val="32003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32003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DA998-3CDD-4621-9ED4-7E8EA6DDB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Factor 3. Gender roles in the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 opinions of equality within the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items reflect traditional gender roles established within a family.</a:t>
            </a:r>
          </a:p>
        </p:txBody>
      </p:sp>
    </p:spTree>
    <p:extLst>
      <p:ext uri="{BB962C8B-B14F-4D97-AF65-F5344CB8AC3E}">
        <p14:creationId xmlns:p14="http://schemas.microsoft.com/office/powerpoint/2010/main" val="377321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FB50-38A2-4762-B76F-8F5EAB64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CB0F-6AFF-4CE8-81B3-E6D950B45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Excluded Items: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The primary caregiver for a child should be distributed equally amongst parents, regardless of gender.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a woman and a man have the same credentials and do the same work, they should be paid the same.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Companies should have the right to deny someone services based on that person’s gender identity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a difference between biological sex and gender identity.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16.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genders are not equal; thus feminism is an unhelpful movement.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17.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person’s gender and marital status should not impact their right to raise a child.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8C4A2-D29D-45CB-B132-694E73B9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cs typeface="Calibri"/>
              </a:rPr>
              <a:t>These items were deleted for various reasons: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cs typeface="Calibri"/>
              </a:rPr>
              <a:t>Subfactor was too small to be considered significant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cs typeface="Calibri"/>
              </a:rPr>
              <a:t>Alpha coefficient loaded below a 0.45.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1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6AAB8-95C7-4F8C-91F7-6598D36C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Implications</a:t>
            </a:r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E6D410-1BA1-40A4-98BB-3DF6FCF9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By establishing factors, we see a significant relationship between various aspects of feminism, implying a relationship between these items and the overarching construct.</a:t>
            </a:r>
          </a:p>
          <a:p>
            <a:r>
              <a:rPr lang="en-US" sz="2000" dirty="0"/>
              <a:t> This study was the first step in the process of shifting to an inclusive perspective of feminism, especially in research.</a:t>
            </a:r>
          </a:p>
          <a:p>
            <a:r>
              <a:rPr lang="en-US" sz="2000" dirty="0"/>
              <a:t>Further testing and implementation is needed for the restructuring of feminism constructs to allow for the rights of all people including female, male, nonbinary, and trans folks.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7D7C708-975E-4E89-BD6C-9A20BA9BD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251" y="5532091"/>
            <a:ext cx="890787" cy="890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4A982-8613-4B02-8C42-A0E15196E7B0}"/>
              </a:ext>
            </a:extLst>
          </p:cNvPr>
          <p:cNvSpPr txBox="1"/>
          <p:nvPr/>
        </p:nvSpPr>
        <p:spPr>
          <a:xfrm>
            <a:off x="10809939" y="5256083"/>
            <a:ext cx="1451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6044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93576F-63DB-4EB8-B860-B68E365E3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r="9060" b="1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A8FFF-7FA9-47E7-86E8-82DE6E05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What is feminism?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0F139-B092-43C9-9D28-FA67A840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1801" y="2149813"/>
            <a:ext cx="2312479" cy="24759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Feminism is a social movement that advocates for the protection and implementation of policies that promote gender equality.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47E87-D3E6-4AAB-A262-F326B95F290C}"/>
              </a:ext>
            </a:extLst>
          </p:cNvPr>
          <p:cNvSpPr txBox="1"/>
          <p:nvPr/>
        </p:nvSpPr>
        <p:spPr>
          <a:xfrm>
            <a:off x="9321800" y="5728447"/>
            <a:ext cx="228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 by Justin Tran</a:t>
            </a:r>
          </a:p>
        </p:txBody>
      </p:sp>
    </p:spTree>
    <p:extLst>
      <p:ext uri="{BB962C8B-B14F-4D97-AF65-F5344CB8AC3E}">
        <p14:creationId xmlns:p14="http://schemas.microsoft.com/office/powerpoint/2010/main" val="47788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4839F-F73B-4E8F-903D-E27AE5B3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Gender roles in feminism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D6E98B6-7CBB-4ABE-B25C-1AA44CFCF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66479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450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D58B-CEDE-4E2E-BC3D-44670C23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</a:t>
            </a:r>
            <a:r>
              <a:rPr lang="en-US" baseline="0" dirty="0"/>
              <a:t> measure feminism in people who do not identify as women?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B764-E766-4D62-949F-2C88C845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Traditionally, feminism has revolved around the rights and beliefs of women.</a:t>
            </a:r>
          </a:p>
          <a:p>
            <a:r>
              <a:rPr lang="en-US" dirty="0"/>
              <a:t>Measures of feminism tend to focus on women’s beliefs about gender rights, gender roles, and gender equality without asking for the input of men.</a:t>
            </a:r>
          </a:p>
          <a:p>
            <a:r>
              <a:rPr lang="en-US" dirty="0"/>
              <a:t>This excludes fifty percent of the population; this fifty percent is likely responsible for deficits in gender equality. 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The support of people who do not identify as women is imperative to advancing feminist ideals. 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Another study, in Sweden, found that men’s roles in feminism differ based on location and context. </a:t>
            </a:r>
            <a:r>
              <a:rPr lang="en-US" baseline="30000" dirty="0"/>
              <a:t>3</a:t>
            </a:r>
          </a:p>
          <a:p>
            <a:r>
              <a:rPr lang="en-US" dirty="0"/>
              <a:t>Because men’s opinions are so pertinent, yet variable, their beliefs must be collected to allow for a comprehensive plan for gender equality</a:t>
            </a:r>
          </a:p>
          <a:p>
            <a:pPr marL="0" indent="0">
              <a:buNone/>
            </a:pP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53A2A-9038-4DD2-B454-44C1EE93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Ritchie &amp; Roser 2019, 2 Precopio &amp; Ramsey 2017, 3 Holmgren &amp; Hearn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4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3348-865C-41C0-B6C4-DC61468E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create a new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3FF4-4E78-4EF1-A595-9DBE41C13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many non-women may support feminist views, measures of feminist identity typically focus exclusively on the views of women. </a:t>
            </a:r>
            <a:r>
              <a:rPr lang="en-US" baseline="30000" dirty="0"/>
              <a:t>4</a:t>
            </a:r>
          </a:p>
          <a:p>
            <a:r>
              <a:rPr lang="en-US" dirty="0"/>
              <a:t>This deficit in data conveys a lack of interest in men and non-binary individuals, which exemplifies those beliefs that cause gender-based prejudice and discrimination.</a:t>
            </a:r>
          </a:p>
          <a:p>
            <a:pPr marL="0" indent="0">
              <a:buNone/>
            </a:pPr>
            <a:r>
              <a:rPr lang="en-US" dirty="0"/>
              <a:t>Example: I enjoy the pride and self-assurance that comes from being a strong female. </a:t>
            </a:r>
            <a:r>
              <a:rPr lang="en-US" baseline="30000" dirty="0"/>
              <a:t>5</a:t>
            </a:r>
          </a:p>
          <a:p>
            <a:r>
              <a:rPr lang="en-US" dirty="0"/>
              <a:t>Furthermore, current measures are outdated, characterizing the needs of people from decades ago.</a:t>
            </a:r>
          </a:p>
          <a:p>
            <a:r>
              <a:rPr lang="en-US" dirty="0"/>
              <a:t>Commonly used measures: Feminism Identity Composite </a:t>
            </a:r>
            <a:r>
              <a:rPr lang="en-US" baseline="30000" dirty="0"/>
              <a:t>5</a:t>
            </a:r>
            <a:r>
              <a:rPr lang="da-DK" dirty="0"/>
              <a:t>, </a:t>
            </a:r>
            <a:r>
              <a:rPr lang="en-US" dirty="0"/>
              <a:t>Feminism Scale </a:t>
            </a:r>
            <a:r>
              <a:rPr lang="en-US" baseline="30000" dirty="0"/>
              <a:t>6</a:t>
            </a:r>
            <a:r>
              <a:rPr lang="en-US" dirty="0"/>
              <a:t>, and Feminist Perspective Scale </a:t>
            </a:r>
            <a:r>
              <a:rPr lang="en-US" baseline="30000" dirty="0"/>
              <a:t>7</a:t>
            </a:r>
          </a:p>
          <a:p>
            <a:pPr marL="0" indent="0">
              <a:buNone/>
            </a:pPr>
            <a:r>
              <a:rPr lang="en-US" dirty="0"/>
              <a:t>Example: The breakdown of the traditional family structure is responsible for the evils in our society. </a:t>
            </a:r>
            <a:r>
              <a:rPr lang="en-US" baseline="30000" dirty="0"/>
              <a:t>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E08A6-22B2-488D-95E9-E82C5100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4 Wiley et al. 2012, 5 Fischer et. al 2000, 6 Dempewolff 1974, 7 Henley et. al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2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0DFC9-8BB6-4CB7-9B02-DFD1D20B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Current Measures of Feminism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F13B-79C5-49D1-AE9F-EEC5539A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5 Fischer et. al 2000, 6 Dempewolff 1974, 7 Henley et. al 1998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39F00A0-E3B7-412F-A3B5-B1C4837CF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58873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84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D64E-6D48-4155-B4A9-A32AC093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A4FF4-ABE5-4C1E-A457-417C78DA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a need for updated measures of feminist views that are inclusive to all genders.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The purpose  of this study was to test the psychometric properties of  The Contemporary Beliefs and Identity Inventory—a new, gender-inclusive feminist identity measure.</a:t>
            </a:r>
          </a:p>
          <a:p>
            <a:r>
              <a:rPr lang="en-US" sz="2400" dirty="0">
                <a:cs typeface="Calibri"/>
              </a:rPr>
              <a:t>This measure is designed to be administered to people of all genders in contrast to traditional feminism research which focuses solely on women’s perspectives.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0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571D47-A612-4D7C-9A23-D419673A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Participants</a:t>
            </a:r>
          </a:p>
        </p:txBody>
      </p:sp>
      <p:graphicFrame>
        <p:nvGraphicFramePr>
          <p:cNvPr id="42" name="Content Placeholder 9">
            <a:extLst>
              <a:ext uri="{FF2B5EF4-FFF2-40B4-BE49-F238E27FC236}">
                <a16:creationId xmlns:a16="http://schemas.microsoft.com/office/drawing/2014/main" id="{7C631A6B-60F3-4A0F-A843-49B76CC3B2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392846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82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8">
            <a:extLst>
              <a:ext uri="{FF2B5EF4-FFF2-40B4-BE49-F238E27FC236}">
                <a16:creationId xmlns:a16="http://schemas.microsoft.com/office/drawing/2014/main" id="{44ED18C4-67E3-43CE-9EC7-3809C35EE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FBE714BB-FFC1-4759-9828-5B89BFD7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id="{8E0541FA-C333-41B0-AC8A-A3423BC4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259F8-B0F6-44B5-AA77-21BAC0C8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10" y="2950715"/>
            <a:ext cx="3754169" cy="34131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C21BD2D3-F220-4566-9786-28CF2779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945" y="1724976"/>
            <a:ext cx="5939709" cy="4638936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Participants completed the 20-item Contemporary Beliefs and Identity Inventory online via Qualtrics as a part of a larger study.</a:t>
            </a:r>
          </a:p>
          <a:p>
            <a:r>
              <a:rPr lang="en-US" dirty="0">
                <a:cs typeface="Calibri"/>
              </a:rPr>
              <a:t>Feminism scores are based on participants agreement on 20-item </a:t>
            </a:r>
            <a:r>
              <a:rPr lang="en-US" dirty="0" err="1">
                <a:cs typeface="Calibri"/>
              </a:rPr>
              <a:t>likert</a:t>
            </a:r>
            <a:r>
              <a:rPr lang="en-US" dirty="0">
                <a:cs typeface="Calibri"/>
              </a:rPr>
              <a:t>-style questionnaire.</a:t>
            </a:r>
          </a:p>
          <a:p>
            <a:r>
              <a:rPr lang="en-US" dirty="0"/>
              <a:t>An exploratory factor analysis (Principle axis factoring with varimax rotation and eigen value of 1) suggested three subfactors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General gender rights and equality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Women’s autonomy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Gender roles in the family</a:t>
            </a:r>
          </a:p>
        </p:txBody>
      </p:sp>
      <p:sp>
        <p:nvSpPr>
          <p:cNvPr id="53" name="Rectangle 14">
            <a:extLst>
              <a:ext uri="{FF2B5EF4-FFF2-40B4-BE49-F238E27FC236}">
                <a16:creationId xmlns:a16="http://schemas.microsoft.com/office/drawing/2014/main" id="{FC7D8F6D-0BB8-4895-8D70-A6B6FF838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291" y="465641"/>
            <a:ext cx="6797017" cy="5926719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3316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243E"/>
      </a:dk2>
      <a:lt2>
        <a:srgbClr val="E8E5E2"/>
      </a:lt2>
      <a:accent1>
        <a:srgbClr val="85A5BD"/>
      </a:accent1>
      <a:accent2>
        <a:srgbClr val="7F88BA"/>
      </a:accent2>
      <a:accent3>
        <a:srgbClr val="A396C6"/>
      </a:accent3>
      <a:accent4>
        <a:srgbClr val="A77FBA"/>
      </a:accent4>
      <a:accent5>
        <a:srgbClr val="C492BF"/>
      </a:accent5>
      <a:accent6>
        <a:srgbClr val="BA7F9B"/>
      </a:accent6>
      <a:hlink>
        <a:srgbClr val="A1795A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37C0E9B17A44498BF592642D4ECA5" ma:contentTypeVersion="12" ma:contentTypeDescription="Create a new document." ma:contentTypeScope="" ma:versionID="b64175680337692cb2551d59f972e4fb">
  <xsd:schema xmlns:xsd="http://www.w3.org/2001/XMLSchema" xmlns:xs="http://www.w3.org/2001/XMLSchema" xmlns:p="http://schemas.microsoft.com/office/2006/metadata/properties" xmlns:ns3="8ba01db9-89e8-4dbd-b09b-f1bb22782f3e" xmlns:ns4="cd8c369e-ddd6-4fee-8136-828943a0a193" targetNamespace="http://schemas.microsoft.com/office/2006/metadata/properties" ma:root="true" ma:fieldsID="1a554bf74fdc63bcf84507267abbb033" ns3:_="" ns4:_="">
    <xsd:import namespace="8ba01db9-89e8-4dbd-b09b-f1bb22782f3e"/>
    <xsd:import namespace="cd8c369e-ddd6-4fee-8136-828943a0a1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1db9-89e8-4dbd-b09b-f1bb2278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369e-ddd6-4fee-8136-828943a0a1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7651DE-253E-4E59-B486-1FAAA8535A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01db9-89e8-4dbd-b09b-f1bb22782f3e"/>
    <ds:schemaRef ds:uri="cd8c369e-ddd6-4fee-8136-828943a0a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126C78-EE7D-46BC-BEAF-52F3EB7B8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842D1C-0A66-4406-B474-7764C725E360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cd8c369e-ddd6-4fee-8136-828943a0a193"/>
    <ds:schemaRef ds:uri="http://schemas.openxmlformats.org/package/2006/metadata/core-properties"/>
    <ds:schemaRef ds:uri="8ba01db9-89e8-4dbd-b09b-f1bb22782f3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12151</TotalTime>
  <Words>1425</Words>
  <Application>Microsoft Office PowerPoint</Application>
  <PresentationFormat>Widescreen</PresentationFormat>
  <Paragraphs>115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Garamond</vt:lpstr>
      <vt:lpstr>Gill Sans MT</vt:lpstr>
      <vt:lpstr>Times New Roman</vt:lpstr>
      <vt:lpstr>SavonVTI</vt:lpstr>
      <vt:lpstr>Pilot Analysis of the Contemporary Beliefs and Identity Inventory</vt:lpstr>
      <vt:lpstr>What is feminism?</vt:lpstr>
      <vt:lpstr>Gender roles in feminism</vt:lpstr>
      <vt:lpstr>Why measure feminism in people who do not identify as women? </vt:lpstr>
      <vt:lpstr>Why create a new measure?</vt:lpstr>
      <vt:lpstr>Current Measures of Feminism</vt:lpstr>
      <vt:lpstr>Purpose of the study</vt:lpstr>
      <vt:lpstr>Participants</vt:lpstr>
      <vt:lpstr>Methods</vt:lpstr>
      <vt:lpstr>Results</vt:lpstr>
      <vt:lpstr>The Items</vt:lpstr>
      <vt:lpstr>The Items</vt:lpstr>
      <vt:lpstr>The Items</vt:lpstr>
      <vt:lpstr>The Items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Analysis of the Contemporary Beliefs and Identity Inventory</dc:title>
  <dc:creator>kathleenmmoser@gmail.com</dc:creator>
  <cp:lastModifiedBy>Smith, Andrea J</cp:lastModifiedBy>
  <cp:revision>8</cp:revision>
  <dcterms:created xsi:type="dcterms:W3CDTF">2021-04-07T08:54:16Z</dcterms:created>
  <dcterms:modified xsi:type="dcterms:W3CDTF">2021-04-22T17:31:09Z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0x010100E4E37C0E9B17A44498BF592642D4ECA5</vt:lpwstr>
  </property>
</Properties>
</file>